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72" r:id="rId4"/>
    <p:sldId id="269" r:id="rId5"/>
    <p:sldId id="260" r:id="rId6"/>
    <p:sldId id="270" r:id="rId7"/>
    <p:sldId id="263" r:id="rId8"/>
    <p:sldId id="266" r:id="rId9"/>
    <p:sldId id="267" r:id="rId10"/>
    <p:sldId id="262" r:id="rId11"/>
    <p:sldId id="268" r:id="rId12"/>
    <p:sldId id="271" r:id="rId13"/>
    <p:sldId id="261" r:id="rId14"/>
  </p:sldIdLst>
  <p:sldSz cx="12192000" cy="6858000"/>
  <p:notesSz cx="6858000" cy="9144000"/>
  <p:embeddedFontLst>
    <p:embeddedFont>
      <p:font typeface="나눔스퀘어 Bold" pitchFamily="50" charset="-127"/>
      <p:bold r:id="rId15"/>
    </p:embeddedFont>
    <p:embeddedFont>
      <p:font typeface="나눔바른펜" pitchFamily="50" charset="-127"/>
      <p:regular r:id="rId16"/>
      <p:bold r:id="rId17"/>
    </p:embeddedFont>
    <p:embeddedFont>
      <p:font typeface="맑은 고딕" pitchFamily="50" charset="-127"/>
      <p:regular r:id="rId18"/>
      <p:bold r:id="rId19"/>
    </p:embeddedFont>
    <p:embeddedFont>
      <p:font typeface="나눔고딕 ExtraBold" pitchFamily="50" charset="-127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건희" initials="김" lastIdx="1" clrIdx="0">
    <p:extLst>
      <p:ext uri="{19B8F6BF-5375-455C-9EA6-DF929625EA0E}">
        <p15:presenceInfo xmlns:p15="http://schemas.microsoft.com/office/powerpoint/2012/main" xmlns="" userId="김건희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D4B6"/>
    <a:srgbClr val="262A35"/>
    <a:srgbClr val="D1F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2" autoAdjust="0"/>
    <p:restoredTop sz="94660"/>
  </p:normalViewPr>
  <p:slideViewPr>
    <p:cSldViewPr snapToGrid="0" showGuides="1">
      <p:cViewPr>
        <p:scale>
          <a:sx n="22" d="100"/>
          <a:sy n="22" d="100"/>
        </p:scale>
        <p:origin x="-2880" y="-1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CD2E-A3DC-4980-AF4C-F50ABAEC8DB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1B47-A8E9-496D-B188-3081021A8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60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CD2E-A3DC-4980-AF4C-F50ABAEC8DB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1B47-A8E9-496D-B188-3081021A8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669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CD2E-A3DC-4980-AF4C-F50ABAEC8DB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1B47-A8E9-496D-B188-3081021A8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767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CD2E-A3DC-4980-AF4C-F50ABAEC8DB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1B47-A8E9-496D-B188-3081021A8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461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CD2E-A3DC-4980-AF4C-F50ABAEC8DB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1B47-A8E9-496D-B188-3081021A8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184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CD2E-A3DC-4980-AF4C-F50ABAEC8DB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1B47-A8E9-496D-B188-3081021A8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23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CD2E-A3DC-4980-AF4C-F50ABAEC8DB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1B47-A8E9-496D-B188-3081021A8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794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CD2E-A3DC-4980-AF4C-F50ABAEC8DB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1B47-A8E9-496D-B188-3081021A8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7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CD2E-A3DC-4980-AF4C-F50ABAEC8DB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1B47-A8E9-496D-B188-3081021A8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005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CD2E-A3DC-4980-AF4C-F50ABAEC8DB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1B47-A8E9-496D-B188-3081021A8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565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CD2E-A3DC-4980-AF4C-F50ABAEC8DB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1B47-A8E9-496D-B188-3081021A8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9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9CD2E-A3DC-4980-AF4C-F50ABAEC8DB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1B47-A8E9-496D-B188-3081021A8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11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microsoft.com/office/2007/relationships/hdphoto" Target="../media/hdphoto4.wdp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18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microsoft.com/office/2007/relationships/hdphoto" Target="../media/hdphoto4.wdp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27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296846" y="2005191"/>
            <a:ext cx="4784473" cy="2615279"/>
            <a:chOff x="2950857" y="2005191"/>
            <a:chExt cx="5209524" cy="284761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0857" y="2005191"/>
              <a:ext cx="5209524" cy="284761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46"/>
            <a:stretch/>
          </p:blipFill>
          <p:spPr>
            <a:xfrm>
              <a:off x="4031620" y="2005191"/>
              <a:ext cx="4128761" cy="2847619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4779774" y="2989664"/>
            <a:ext cx="263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 Nova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81843" y="6211669"/>
            <a:ext cx="2910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TEAM. NOVA</a:t>
            </a:r>
            <a:endParaRPr lang="ko-KR" altLang="en-US" sz="3600" b="1" dirty="0">
              <a:solidFill>
                <a:srgbClr val="D1FFE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3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334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32227" y="101600"/>
            <a:ext cx="2770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21D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000" b="1" u="sng" dirty="0" smtClean="0">
                <a:solidFill>
                  <a:srgbClr val="21D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특징</a:t>
            </a:r>
            <a:endParaRPr lang="en-US" altLang="ko-KR" sz="4000" b="1" u="sng" dirty="0" smtClean="0">
              <a:solidFill>
                <a:srgbClr val="21D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1294786" y="1741358"/>
            <a:ext cx="9602428" cy="2231276"/>
            <a:chOff x="1294786" y="1741358"/>
            <a:chExt cx="9602428" cy="223127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5010" y="2483921"/>
              <a:ext cx="2457143" cy="102857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8166" y="2650588"/>
              <a:ext cx="1219048" cy="69523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160" y="2474397"/>
              <a:ext cx="1600000" cy="104761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786" y="1741358"/>
              <a:ext cx="1632217" cy="223127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-1" y="4904507"/>
            <a:ext cx="12191999" cy="2040065"/>
          </a:xfrm>
          <a:prstGeom prst="rect">
            <a:avLst/>
          </a:prstGeom>
          <a:solidFill>
            <a:srgbClr val="26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82159" y="5578095"/>
            <a:ext cx="8627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알파벳은 오브젝트를 파괴하여 획득 가능</a:t>
            </a:r>
            <a:endParaRPr lang="en-US" altLang="ko-KR" sz="3200" b="1" dirty="0" smtClean="0">
              <a:solidFill>
                <a:srgbClr val="D1FFED">
                  <a:alpha val="50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1424273" y="1808027"/>
            <a:ext cx="9903099" cy="2084527"/>
            <a:chOff x="1424273" y="1808027"/>
            <a:chExt cx="9903099" cy="2084527"/>
          </a:xfrm>
        </p:grpSpPr>
        <p:grpSp>
          <p:nvGrpSpPr>
            <p:cNvPr id="70" name="그룹 69"/>
            <p:cNvGrpSpPr/>
            <p:nvPr/>
          </p:nvGrpSpPr>
          <p:grpSpPr>
            <a:xfrm>
              <a:off x="6966864" y="2434392"/>
              <a:ext cx="2026592" cy="1281246"/>
              <a:chOff x="6966864" y="2434392"/>
              <a:chExt cx="2026592" cy="1281246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9061" y="2434392"/>
                <a:ext cx="662198" cy="662198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6531" y="3049362"/>
                <a:ext cx="662198" cy="662198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1258" y="2434392"/>
                <a:ext cx="662198" cy="662198"/>
              </a:xfrm>
              <a:prstGeom prst="rect">
                <a:avLst/>
              </a:prstGeom>
            </p:spPr>
          </p:pic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6864" y="2434392"/>
                <a:ext cx="662198" cy="662198"/>
              </a:xfrm>
              <a:prstGeom prst="rect">
                <a:avLst/>
              </a:prstGeom>
            </p:spPr>
          </p:pic>
          <p:pic>
            <p:nvPicPr>
              <p:cNvPr id="59" name="그림 5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8191" y="3053440"/>
                <a:ext cx="662198" cy="662198"/>
              </a:xfrm>
              <a:prstGeom prst="rect">
                <a:avLst/>
              </a:prstGeom>
            </p:spPr>
          </p:pic>
        </p:grpSp>
        <p:grpSp>
          <p:nvGrpSpPr>
            <p:cNvPr id="64" name="그룹 63"/>
            <p:cNvGrpSpPr/>
            <p:nvPr/>
          </p:nvGrpSpPr>
          <p:grpSpPr>
            <a:xfrm>
              <a:off x="4058517" y="2617403"/>
              <a:ext cx="2009997" cy="662400"/>
              <a:chOff x="4421750" y="2487865"/>
              <a:chExt cx="2009997" cy="662400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1750" y="2487865"/>
                <a:ext cx="662400" cy="662400"/>
              </a:xfrm>
              <a:prstGeom prst="rect">
                <a:avLst/>
              </a:prstGeom>
            </p:spPr>
          </p:pic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5548" y="2487865"/>
                <a:ext cx="662400" cy="662400"/>
              </a:xfrm>
              <a:prstGeom prst="rect">
                <a:avLst/>
              </a:prstGeom>
            </p:spPr>
          </p:pic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9347" y="2487865"/>
                <a:ext cx="662400" cy="662400"/>
              </a:xfrm>
              <a:prstGeom prst="rect">
                <a:avLst/>
              </a:prstGeom>
            </p:spPr>
          </p:pic>
        </p:grpSp>
        <p:grpSp>
          <p:nvGrpSpPr>
            <p:cNvPr id="72" name="그룹 71"/>
            <p:cNvGrpSpPr/>
            <p:nvPr/>
          </p:nvGrpSpPr>
          <p:grpSpPr>
            <a:xfrm>
              <a:off x="1424273" y="1808027"/>
              <a:ext cx="1391955" cy="2084527"/>
              <a:chOff x="1294107" y="1808027"/>
              <a:chExt cx="1391955" cy="2084527"/>
            </a:xfrm>
          </p:grpSpPr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4785" y="1808027"/>
                <a:ext cx="662400" cy="662400"/>
              </a:xfrm>
              <a:prstGeom prst="rect">
                <a:avLst/>
              </a:prstGeom>
            </p:spPr>
          </p:pic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3045" y="1808027"/>
                <a:ext cx="662400" cy="662400"/>
              </a:xfrm>
              <a:prstGeom prst="rect">
                <a:avLst/>
              </a:prstGeom>
            </p:spPr>
          </p:pic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3662" y="2505380"/>
                <a:ext cx="662400" cy="662400"/>
              </a:xfrm>
              <a:prstGeom prst="rect">
                <a:avLst/>
              </a:prstGeom>
            </p:spPr>
          </p:pic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4107" y="2505380"/>
                <a:ext cx="662400" cy="662400"/>
              </a:xfrm>
              <a:prstGeom prst="rect">
                <a:avLst/>
              </a:prstGeom>
            </p:spPr>
          </p:pic>
          <p:pic>
            <p:nvPicPr>
              <p:cNvPr id="71" name="그림 70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7399" y="3230154"/>
                <a:ext cx="662400" cy="662400"/>
              </a:xfrm>
              <a:prstGeom prst="rect">
                <a:avLst/>
              </a:prstGeom>
            </p:spPr>
          </p:pic>
        </p:grpSp>
        <p:grpSp>
          <p:nvGrpSpPr>
            <p:cNvPr id="79" name="그룹 78"/>
            <p:cNvGrpSpPr/>
            <p:nvPr/>
          </p:nvGrpSpPr>
          <p:grpSpPr>
            <a:xfrm>
              <a:off x="9323429" y="2650588"/>
              <a:ext cx="2003943" cy="662400"/>
              <a:chOff x="9316773" y="2823554"/>
              <a:chExt cx="2003943" cy="662400"/>
            </a:xfrm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86669" y="2823554"/>
                <a:ext cx="662400" cy="662400"/>
              </a:xfrm>
              <a:prstGeom prst="rect">
                <a:avLst/>
              </a:prstGeom>
            </p:spPr>
          </p:pic>
          <p:pic>
            <p:nvPicPr>
              <p:cNvPr id="74" name="그림 7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16773" y="2823554"/>
                <a:ext cx="662400" cy="662400"/>
              </a:xfrm>
              <a:prstGeom prst="rect">
                <a:avLst/>
              </a:prstGeom>
            </p:spPr>
          </p:pic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8316" y="2823554"/>
                <a:ext cx="662400" cy="662400"/>
              </a:xfrm>
              <a:prstGeom prst="rect">
                <a:avLst/>
              </a:prstGeom>
            </p:spPr>
          </p:pic>
        </p:grpSp>
      </p:grpSp>
      <p:sp>
        <p:nvSpPr>
          <p:cNvPr id="57" name="직사각형 56"/>
          <p:cNvSpPr/>
          <p:nvPr/>
        </p:nvSpPr>
        <p:spPr>
          <a:xfrm>
            <a:off x="0" y="12281"/>
            <a:ext cx="12192000" cy="683343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0" y="12281"/>
            <a:ext cx="12192000" cy="6833438"/>
            <a:chOff x="-743994" y="3394341"/>
            <a:chExt cx="12192000" cy="6833438"/>
          </a:xfrm>
        </p:grpSpPr>
        <p:cxnSp>
          <p:nvCxnSpPr>
            <p:cNvPr id="38" name="직선 연결선 37"/>
            <p:cNvCxnSpPr/>
            <p:nvPr/>
          </p:nvCxnSpPr>
          <p:spPr>
            <a:xfrm>
              <a:off x="749140" y="6862417"/>
              <a:ext cx="9688010" cy="0"/>
            </a:xfrm>
            <a:prstGeom prst="line">
              <a:avLst/>
            </a:prstGeom>
            <a:ln w="28575">
              <a:solidFill>
                <a:srgbClr val="D1FFE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다이아몬드 38"/>
            <p:cNvSpPr/>
            <p:nvPr/>
          </p:nvSpPr>
          <p:spPr>
            <a:xfrm>
              <a:off x="8425646" y="5767101"/>
              <a:ext cx="2161605" cy="2161604"/>
            </a:xfrm>
            <a:prstGeom prst="diamond">
              <a:avLst/>
            </a:prstGeom>
            <a:solidFill>
              <a:srgbClr val="21D4B6"/>
            </a:solidFill>
            <a:ln>
              <a:solidFill>
                <a:srgbClr val="21D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823408" y="6617071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rgbClr val="D1FFE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 시연</a:t>
              </a:r>
              <a:endParaRPr lang="ko-KR" altLang="en-US" sz="2400" b="1" dirty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226564" y="5351602"/>
              <a:ext cx="5597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ln w="3175">
                    <a:solidFill>
                      <a:srgbClr val="D1FFED"/>
                    </a:solidFill>
                  </a:ln>
                  <a:solidFill>
                    <a:srgbClr val="21D4B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4800" b="1" dirty="0">
                <a:ln w="3175">
                  <a:solidFill>
                    <a:srgbClr val="D1FFED"/>
                  </a:solidFill>
                </a:ln>
                <a:solidFill>
                  <a:srgbClr val="21D4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116762" y="5333270"/>
              <a:ext cx="2161605" cy="2595435"/>
              <a:chOff x="860756" y="1914367"/>
              <a:chExt cx="2161605" cy="2595435"/>
            </a:xfrm>
          </p:grpSpPr>
          <p:grpSp>
            <p:nvGrpSpPr>
              <p:cNvPr id="55" name="그룹 54"/>
              <p:cNvGrpSpPr/>
              <p:nvPr/>
            </p:nvGrpSpPr>
            <p:grpSpPr>
              <a:xfrm>
                <a:off x="860756" y="2348198"/>
                <a:ext cx="2161605" cy="2161604"/>
                <a:chOff x="860756" y="2348198"/>
                <a:chExt cx="2161605" cy="2161604"/>
              </a:xfrm>
            </p:grpSpPr>
            <p:sp>
              <p:nvSpPr>
                <p:cNvPr id="58" name="다이아몬드 57"/>
                <p:cNvSpPr/>
                <p:nvPr/>
              </p:nvSpPr>
              <p:spPr>
                <a:xfrm>
                  <a:off x="860756" y="2348198"/>
                  <a:ext cx="2161605" cy="2161604"/>
                </a:xfrm>
                <a:prstGeom prst="diamond">
                  <a:avLst/>
                </a:prstGeom>
                <a:solidFill>
                  <a:srgbClr val="21D4B6"/>
                </a:solidFill>
                <a:ln>
                  <a:solidFill>
                    <a:srgbClr val="21D4B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D1FFE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1258518" y="3198168"/>
                  <a:ext cx="13837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b="1" dirty="0" smtClean="0">
                      <a:solidFill>
                        <a:srgbClr val="D1FFED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게임 개요</a:t>
                  </a:r>
                  <a:endParaRPr lang="ko-KR" altLang="en-US" sz="2400" b="1" dirty="0">
                    <a:solidFill>
                      <a:srgbClr val="D1FFE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sp>
            <p:nvSpPr>
              <p:cNvPr id="56" name="TextBox 55"/>
              <p:cNvSpPr txBox="1"/>
              <p:nvPr/>
            </p:nvSpPr>
            <p:spPr>
              <a:xfrm>
                <a:off x="1632178" y="1914367"/>
                <a:ext cx="55976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 smtClean="0">
                    <a:ln w="3175">
                      <a:solidFill>
                        <a:srgbClr val="D1FFED"/>
                      </a:solidFill>
                    </a:ln>
                    <a:solidFill>
                      <a:srgbClr val="21D4B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4800" b="1" dirty="0">
                  <a:ln w="3175">
                    <a:solidFill>
                      <a:srgbClr val="D1FFED"/>
                    </a:solidFill>
                  </a:ln>
                  <a:solidFill>
                    <a:srgbClr val="21D4B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5" name="다이아몬드 44"/>
            <p:cNvSpPr/>
            <p:nvPr/>
          </p:nvSpPr>
          <p:spPr>
            <a:xfrm>
              <a:off x="2886390" y="5767101"/>
              <a:ext cx="2161605" cy="2161604"/>
            </a:xfrm>
            <a:prstGeom prst="diamond">
              <a:avLst/>
            </a:prstGeom>
            <a:solidFill>
              <a:srgbClr val="21D4B6"/>
            </a:solidFill>
            <a:ln>
              <a:solidFill>
                <a:srgbClr val="21D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729787" y="6617071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D1FFE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UI</a:t>
              </a:r>
              <a:endParaRPr lang="ko-KR" altLang="en-US" sz="2400" b="1" dirty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687308" y="5351602"/>
              <a:ext cx="5597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ln w="3175">
                    <a:solidFill>
                      <a:srgbClr val="D1FFED"/>
                    </a:solidFill>
                  </a:ln>
                  <a:solidFill>
                    <a:srgbClr val="21D4B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4800" b="1" dirty="0">
                <a:ln w="3175">
                  <a:solidFill>
                    <a:srgbClr val="D1FFED"/>
                  </a:solidFill>
                </a:ln>
                <a:solidFill>
                  <a:srgbClr val="21D4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-743994" y="3394341"/>
              <a:ext cx="12192000" cy="6833438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다이아몬드 51"/>
            <p:cNvSpPr/>
            <p:nvPr/>
          </p:nvSpPr>
          <p:spPr>
            <a:xfrm>
              <a:off x="5656018" y="5767101"/>
              <a:ext cx="2161605" cy="2161604"/>
            </a:xfrm>
            <a:prstGeom prst="diamond">
              <a:avLst/>
            </a:prstGeom>
            <a:solidFill>
              <a:srgbClr val="21D4B6"/>
            </a:solidFill>
            <a:ln>
              <a:solidFill>
                <a:srgbClr val="21D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45623" y="6617071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rgbClr val="D1FFE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 특징</a:t>
              </a:r>
              <a:endParaRPr lang="ko-KR" altLang="en-US" sz="2400" b="1" dirty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456936" y="5351602"/>
              <a:ext cx="5597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ln w="3175">
                    <a:solidFill>
                      <a:srgbClr val="D1FFED"/>
                    </a:solidFill>
                  </a:ln>
                  <a:solidFill>
                    <a:srgbClr val="21D4B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sz="4800" b="1" dirty="0">
                <a:ln w="3175">
                  <a:solidFill>
                    <a:srgbClr val="D1FFED"/>
                  </a:solidFill>
                </a:ln>
                <a:solidFill>
                  <a:srgbClr val="21D4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5240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24656" y="12281"/>
            <a:ext cx="12241312" cy="68334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32227" y="101600"/>
            <a:ext cx="2770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21D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000" b="1" u="sng" dirty="0" smtClean="0">
                <a:solidFill>
                  <a:srgbClr val="21D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특징</a:t>
            </a:r>
            <a:endParaRPr lang="en-US" altLang="ko-KR" sz="4000" b="1" u="sng" dirty="0" smtClean="0">
              <a:solidFill>
                <a:srgbClr val="21D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106" y="2084387"/>
            <a:ext cx="1776306" cy="124756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186" y="2019302"/>
            <a:ext cx="989909" cy="1377736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437536" y="1354223"/>
            <a:ext cx="366788" cy="2707894"/>
            <a:chOff x="5446115" y="5230260"/>
            <a:chExt cx="366788" cy="2707894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1925" y="6042596"/>
              <a:ext cx="107378" cy="1247566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137" y="5230260"/>
              <a:ext cx="353766" cy="861486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6115" y="7076668"/>
              <a:ext cx="353766" cy="861486"/>
            </a:xfrm>
            <a:prstGeom prst="rect">
              <a:avLst/>
            </a:prstGeom>
          </p:spPr>
        </p:pic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61" y="1433005"/>
            <a:ext cx="903305" cy="25503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632" y="4255080"/>
            <a:ext cx="536668" cy="225213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82" y="4943427"/>
            <a:ext cx="221015" cy="156378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79" y="4255079"/>
            <a:ext cx="963599" cy="22521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23" y="4606928"/>
            <a:ext cx="540733" cy="194663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274" y="4659433"/>
            <a:ext cx="3030432" cy="79993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632" y="5116249"/>
            <a:ext cx="2761767" cy="94057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12" y="5420450"/>
            <a:ext cx="1404556" cy="1133114"/>
          </a:xfrm>
          <a:prstGeom prst="rect">
            <a:avLst/>
          </a:prstGeom>
        </p:spPr>
      </p:pic>
      <p:pic>
        <p:nvPicPr>
          <p:cNvPr id="34" name="내용 개체 틀 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294" y="5846029"/>
            <a:ext cx="1126801" cy="79538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603" y="5116249"/>
            <a:ext cx="909074" cy="119978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949" y="4694221"/>
            <a:ext cx="119442" cy="206679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615" y="5251703"/>
            <a:ext cx="1183279" cy="1382622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07" y="4846442"/>
            <a:ext cx="152488" cy="1914572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189" y="4986043"/>
            <a:ext cx="930294" cy="16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947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24656" y="12281"/>
            <a:ext cx="12241312" cy="68334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32227" y="101600"/>
            <a:ext cx="2770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21D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000" b="1" u="sng" dirty="0" smtClean="0">
                <a:solidFill>
                  <a:srgbClr val="21D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특징</a:t>
            </a:r>
            <a:endParaRPr lang="en-US" altLang="ko-KR" sz="4000" b="1" u="sng" dirty="0" smtClean="0">
              <a:solidFill>
                <a:srgbClr val="21D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39167" y="3013502"/>
            <a:ext cx="101136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BGM</a:t>
            </a:r>
            <a:r>
              <a:rPr lang="ko-KR" altLang="en-US" sz="4800" b="1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제외한 </a:t>
            </a:r>
            <a:r>
              <a:rPr lang="ko-KR" altLang="en-US" sz="4800" b="1" dirty="0" smtClean="0">
                <a:solidFill>
                  <a:srgbClr val="21D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사운드</a:t>
            </a:r>
            <a:r>
              <a:rPr lang="ko-KR" altLang="en-US" sz="4800" b="1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4800" b="1" dirty="0" smtClean="0">
                <a:solidFill>
                  <a:srgbClr val="21D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제작</a:t>
            </a:r>
            <a:endParaRPr lang="ko-KR" altLang="en-US" sz="4800" b="1" dirty="0">
              <a:solidFill>
                <a:srgbClr val="21D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9617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32227" y="101600"/>
            <a:ext cx="2770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4000" b="1" u="sng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개요</a:t>
            </a:r>
            <a:endParaRPr lang="ko-KR" altLang="en-US" sz="4000" b="1" u="sng" dirty="0">
              <a:solidFill>
                <a:srgbClr val="D1FFE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289669" y="1651484"/>
            <a:ext cx="92842" cy="4219562"/>
            <a:chOff x="9682569" y="2215263"/>
            <a:chExt cx="92842" cy="4219562"/>
          </a:xfrm>
        </p:grpSpPr>
        <p:cxnSp>
          <p:nvCxnSpPr>
            <p:cNvPr id="72" name="직선 연결선 71"/>
            <p:cNvCxnSpPr/>
            <p:nvPr/>
          </p:nvCxnSpPr>
          <p:spPr>
            <a:xfrm>
              <a:off x="9727833" y="2215264"/>
              <a:ext cx="0" cy="4219561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모서리가 둥근 직사각형 72"/>
            <p:cNvSpPr/>
            <p:nvPr/>
          </p:nvSpPr>
          <p:spPr>
            <a:xfrm>
              <a:off x="9682569" y="2215263"/>
              <a:ext cx="92842" cy="13965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1950496" y="967729"/>
            <a:ext cx="8291008" cy="4922543"/>
            <a:chOff x="1950496" y="1536252"/>
            <a:chExt cx="8291008" cy="4922543"/>
          </a:xfrm>
        </p:grpSpPr>
        <p:grpSp>
          <p:nvGrpSpPr>
            <p:cNvPr id="49" name="그룹 48"/>
            <p:cNvGrpSpPr/>
            <p:nvPr/>
          </p:nvGrpSpPr>
          <p:grpSpPr>
            <a:xfrm>
              <a:off x="1950496" y="1536252"/>
              <a:ext cx="3562179" cy="584775"/>
              <a:chOff x="1215187" y="1515460"/>
              <a:chExt cx="3815255" cy="584775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1215187" y="1515460"/>
                <a:ext cx="3815255" cy="584775"/>
              </a:xfrm>
              <a:prstGeom prst="rect">
                <a:avLst/>
              </a:prstGeom>
              <a:solidFill>
                <a:srgbClr val="1C74BA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3200" b="1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ALPHA BATTLE</a:t>
                </a:r>
                <a:endParaRPr lang="ko-KR" altLang="en-US" sz="3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1" name="자유형 50"/>
              <p:cNvSpPr/>
              <p:nvPr/>
            </p:nvSpPr>
            <p:spPr>
              <a:xfrm rot="10800000">
                <a:off x="4717651" y="1756610"/>
                <a:ext cx="200136" cy="119376"/>
              </a:xfrm>
              <a:custGeom>
                <a:avLst/>
                <a:gdLst>
                  <a:gd name="connsiteX0" fmla="*/ 228629 w 228629"/>
                  <a:gd name="connsiteY0" fmla="*/ 197094 h 197521"/>
                  <a:gd name="connsiteX1" fmla="*/ 207686 w 228629"/>
                  <a:gd name="connsiteY1" fmla="*/ 197094 h 197521"/>
                  <a:gd name="connsiteX2" fmla="*/ 114283 w 228629"/>
                  <a:gd name="connsiteY2" fmla="*/ 72311 h 197521"/>
                  <a:gd name="connsiteX3" fmla="*/ 20880 w 228629"/>
                  <a:gd name="connsiteY3" fmla="*/ 197094 h 197521"/>
                  <a:gd name="connsiteX4" fmla="*/ 0 w 228629"/>
                  <a:gd name="connsiteY4" fmla="*/ 197094 h 197521"/>
                  <a:gd name="connsiteX5" fmla="*/ 114315 w 228629"/>
                  <a:gd name="connsiteY5" fmla="*/ 0 h 197521"/>
                  <a:gd name="connsiteX6" fmla="*/ 208005 w 228629"/>
                  <a:gd name="connsiteY6" fmla="*/ 197521 h 197521"/>
                  <a:gd name="connsiteX7" fmla="*/ 20560 w 228629"/>
                  <a:gd name="connsiteY7" fmla="*/ 197521 h 197521"/>
                  <a:gd name="connsiteX8" fmla="*/ 20880 w 228629"/>
                  <a:gd name="connsiteY8" fmla="*/ 197094 h 197521"/>
                  <a:gd name="connsiteX9" fmla="*/ 207686 w 228629"/>
                  <a:gd name="connsiteY9" fmla="*/ 197094 h 197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29" h="197521">
                    <a:moveTo>
                      <a:pt x="228629" y="197094"/>
                    </a:moveTo>
                    <a:lnTo>
                      <a:pt x="207686" y="197094"/>
                    </a:lnTo>
                    <a:lnTo>
                      <a:pt x="114283" y="72311"/>
                    </a:lnTo>
                    <a:lnTo>
                      <a:pt x="20880" y="197094"/>
                    </a:lnTo>
                    <a:lnTo>
                      <a:pt x="0" y="197094"/>
                    </a:lnTo>
                    <a:lnTo>
                      <a:pt x="114315" y="0"/>
                    </a:lnTo>
                    <a:close/>
                    <a:moveTo>
                      <a:pt x="208005" y="197521"/>
                    </a:moveTo>
                    <a:lnTo>
                      <a:pt x="20560" y="197521"/>
                    </a:lnTo>
                    <a:lnTo>
                      <a:pt x="20880" y="197094"/>
                    </a:lnTo>
                    <a:lnTo>
                      <a:pt x="207686" y="1970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1950496" y="2215264"/>
              <a:ext cx="8150933" cy="967793"/>
              <a:chOff x="1950496" y="2215264"/>
              <a:chExt cx="8150933" cy="967793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1950496" y="2215264"/>
                <a:ext cx="1575723" cy="967793"/>
                <a:chOff x="841657" y="2270235"/>
                <a:chExt cx="1575723" cy="1050482"/>
              </a:xfrm>
            </p:grpSpPr>
            <p:pic>
              <p:nvPicPr>
                <p:cNvPr id="60" name="그림 5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657" y="2270235"/>
                  <a:ext cx="1575723" cy="1050482"/>
                </a:xfrm>
                <a:prstGeom prst="rect">
                  <a:avLst/>
                </a:prstGeom>
              </p:spPr>
            </p:pic>
            <p:sp>
              <p:nvSpPr>
                <p:cNvPr id="61" name="직사각형 60"/>
                <p:cNvSpPr/>
                <p:nvPr/>
              </p:nvSpPr>
              <p:spPr>
                <a:xfrm>
                  <a:off x="846382" y="2270235"/>
                  <a:ext cx="1570998" cy="1050482"/>
                </a:xfrm>
                <a:prstGeom prst="rect">
                  <a:avLst/>
                </a:prstGeom>
                <a:solidFill>
                  <a:srgbClr val="212B42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altLang="ko-KR" sz="2400" dirty="0">
                    <a:solidFill>
                      <a:srgbClr val="FFC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3331503" y="2215264"/>
                <a:ext cx="6769926" cy="967793"/>
              </a:xfrm>
              <a:prstGeom prst="rect">
                <a:avLst/>
              </a:prstGeom>
              <a:solidFill>
                <a:srgbClr val="4F58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8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장르</a:t>
                </a:r>
                <a:r>
                  <a:rPr lang="en-US" altLang="ko-KR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</a:t>
                </a:r>
              </a:p>
              <a:p>
                <a:endPara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3431626" y="265190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1:1 </a:t>
              </a:r>
              <a:r>
                <a:rPr lang="ko-KR" altLang="en-US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대전 액션 게임</a:t>
              </a:r>
              <a:endPara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3" t="14831" r="4642" b="28290"/>
            <a:stretch/>
          </p:blipFill>
          <p:spPr>
            <a:xfrm>
              <a:off x="2196912" y="2423387"/>
              <a:ext cx="883727" cy="5515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그룹 22"/>
            <p:cNvGrpSpPr/>
            <p:nvPr/>
          </p:nvGrpSpPr>
          <p:grpSpPr>
            <a:xfrm>
              <a:off x="1950496" y="3300768"/>
              <a:ext cx="8149810" cy="967793"/>
              <a:chOff x="1950496" y="3294359"/>
              <a:chExt cx="8149810" cy="967793"/>
            </a:xfrm>
          </p:grpSpPr>
          <p:grpSp>
            <p:nvGrpSpPr>
              <p:cNvPr id="53" name="그룹 52"/>
              <p:cNvGrpSpPr/>
              <p:nvPr/>
            </p:nvGrpSpPr>
            <p:grpSpPr>
              <a:xfrm>
                <a:off x="1950496" y="3294359"/>
                <a:ext cx="1575723" cy="967793"/>
                <a:chOff x="841657" y="2270235"/>
                <a:chExt cx="1575723" cy="1050482"/>
              </a:xfrm>
            </p:grpSpPr>
            <p:pic>
              <p:nvPicPr>
                <p:cNvPr id="55" name="그림 5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657" y="2270235"/>
                  <a:ext cx="1575723" cy="1050482"/>
                </a:xfrm>
                <a:prstGeom prst="rect">
                  <a:avLst/>
                </a:prstGeom>
              </p:spPr>
            </p:pic>
            <p:sp>
              <p:nvSpPr>
                <p:cNvPr id="56" name="직사각형 55"/>
                <p:cNvSpPr/>
                <p:nvPr/>
              </p:nvSpPr>
              <p:spPr>
                <a:xfrm>
                  <a:off x="846382" y="2270235"/>
                  <a:ext cx="1570998" cy="1050482"/>
                </a:xfrm>
                <a:prstGeom prst="rect">
                  <a:avLst/>
                </a:prstGeom>
                <a:solidFill>
                  <a:srgbClr val="212B42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altLang="ko-KR" sz="2400" dirty="0">
                    <a:solidFill>
                      <a:srgbClr val="FFC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sp>
            <p:nvSpPr>
              <p:cNvPr id="63" name="직사각형 62"/>
              <p:cNvSpPr/>
              <p:nvPr/>
            </p:nvSpPr>
            <p:spPr>
              <a:xfrm>
                <a:off x="3337040" y="3294359"/>
                <a:ext cx="6763266" cy="967793"/>
              </a:xfrm>
              <a:prstGeom prst="rect">
                <a:avLst/>
              </a:prstGeom>
              <a:solidFill>
                <a:srgbClr val="4F58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8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ko-KR" altLang="en-US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플랫폼</a:t>
                </a:r>
                <a:r>
                  <a:rPr lang="en-US" altLang="ko-KR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</a:t>
                </a:r>
              </a:p>
              <a:p>
                <a:r>
                  <a:rPr lang="ko-KR" altLang="en-US" sz="2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endParaRPr lang="en-US" altLang="ko-KR" sz="2400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3431626" y="3748545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</a:t>
              </a:r>
              <a:r>
                <a:rPr lang="en-US" altLang="ko-KR" sz="280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PC</a:t>
              </a:r>
              <a:endPara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28" name="Picture 4" descr="pc ic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979" b="39803"/>
            <a:stretch/>
          </p:blipFill>
          <p:spPr bwMode="auto">
            <a:xfrm>
              <a:off x="2228734" y="3428701"/>
              <a:ext cx="815990" cy="711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그룹 42"/>
            <p:cNvGrpSpPr/>
            <p:nvPr/>
          </p:nvGrpSpPr>
          <p:grpSpPr>
            <a:xfrm>
              <a:off x="1950496" y="5471776"/>
              <a:ext cx="8149810" cy="967793"/>
              <a:chOff x="1950496" y="5471776"/>
              <a:chExt cx="8149810" cy="967793"/>
            </a:xfrm>
          </p:grpSpPr>
          <p:grpSp>
            <p:nvGrpSpPr>
              <p:cNvPr id="65" name="그룹 64"/>
              <p:cNvGrpSpPr/>
              <p:nvPr/>
            </p:nvGrpSpPr>
            <p:grpSpPr>
              <a:xfrm>
                <a:off x="1950496" y="5471776"/>
                <a:ext cx="1481130" cy="967793"/>
                <a:chOff x="841657" y="2270235"/>
                <a:chExt cx="1575723" cy="1050482"/>
              </a:xfrm>
            </p:grpSpPr>
            <p:pic>
              <p:nvPicPr>
                <p:cNvPr id="67" name="그림 6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657" y="2270235"/>
                  <a:ext cx="1575723" cy="1050482"/>
                </a:xfrm>
                <a:prstGeom prst="rect">
                  <a:avLst/>
                </a:prstGeom>
              </p:spPr>
            </p:pic>
            <p:sp>
              <p:nvSpPr>
                <p:cNvPr id="68" name="직사각형 67"/>
                <p:cNvSpPr/>
                <p:nvPr/>
              </p:nvSpPr>
              <p:spPr>
                <a:xfrm>
                  <a:off x="846382" y="2270235"/>
                  <a:ext cx="1570998" cy="1050482"/>
                </a:xfrm>
                <a:prstGeom prst="rect">
                  <a:avLst/>
                </a:prstGeom>
                <a:solidFill>
                  <a:srgbClr val="212B42">
                    <a:alpha val="80000"/>
                  </a:srgbClr>
                </a:solidFill>
                <a:ln w="19050">
                  <a:solidFill>
                    <a:srgbClr val="212B4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altLang="ko-KR" sz="2400" dirty="0">
                    <a:solidFill>
                      <a:srgbClr val="FFC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sp>
            <p:nvSpPr>
              <p:cNvPr id="69" name="직사각형 68"/>
              <p:cNvSpPr/>
              <p:nvPr/>
            </p:nvSpPr>
            <p:spPr>
              <a:xfrm>
                <a:off x="3337040" y="5471776"/>
                <a:ext cx="6763266" cy="967793"/>
              </a:xfrm>
              <a:prstGeom prst="rect">
                <a:avLst/>
              </a:prstGeom>
              <a:solidFill>
                <a:srgbClr val="4F586D"/>
              </a:solidFill>
              <a:ln w="19050">
                <a:solidFill>
                  <a:srgbClr val="4F5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8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ko-KR" altLang="en-US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한 줄 요약</a:t>
                </a:r>
                <a:r>
                  <a:rPr lang="en-US" altLang="ko-KR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</a:t>
                </a:r>
                <a:endPara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ko-KR" altLang="en-US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endParaRPr lang="en-US" altLang="ko-KR" sz="2400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431626" y="5935575"/>
              <a:ext cx="68098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알파벳을 </a:t>
              </a:r>
              <a:r>
                <a:rPr lang="ko-KR" altLang="en-US" sz="2800" dirty="0" err="1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파밍하고</a:t>
              </a:r>
              <a:r>
                <a:rPr lang="ko-KR" altLang="en-US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무기로</a:t>
              </a:r>
              <a:r>
                <a:rPr lang="en-US" altLang="ko-KR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조합하여</a:t>
              </a:r>
              <a:r>
                <a:rPr lang="en-US" altLang="ko-KR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싸운다</a:t>
              </a:r>
              <a:r>
                <a:rPr lang="en-US" altLang="ko-KR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30" name="Picture 6" descr="summary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594" y="5506515"/>
              <a:ext cx="877130" cy="877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그룹 41"/>
            <p:cNvGrpSpPr/>
            <p:nvPr/>
          </p:nvGrpSpPr>
          <p:grpSpPr>
            <a:xfrm>
              <a:off x="1950496" y="4386272"/>
              <a:ext cx="8149810" cy="967793"/>
              <a:chOff x="1950496" y="4383067"/>
              <a:chExt cx="8149810" cy="967793"/>
            </a:xfrm>
          </p:grpSpPr>
          <p:grpSp>
            <p:nvGrpSpPr>
              <p:cNvPr id="91" name="그룹 90"/>
              <p:cNvGrpSpPr/>
              <p:nvPr/>
            </p:nvGrpSpPr>
            <p:grpSpPr>
              <a:xfrm>
                <a:off x="1950496" y="4383067"/>
                <a:ext cx="1575723" cy="967793"/>
                <a:chOff x="841657" y="2270235"/>
                <a:chExt cx="1575723" cy="1050482"/>
              </a:xfrm>
            </p:grpSpPr>
            <p:pic>
              <p:nvPicPr>
                <p:cNvPr id="94" name="그림 9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657" y="2270235"/>
                  <a:ext cx="1575723" cy="1050482"/>
                </a:xfrm>
                <a:prstGeom prst="rect">
                  <a:avLst/>
                </a:prstGeom>
              </p:spPr>
            </p:pic>
            <p:sp>
              <p:nvSpPr>
                <p:cNvPr id="100" name="직사각형 99"/>
                <p:cNvSpPr/>
                <p:nvPr/>
              </p:nvSpPr>
              <p:spPr>
                <a:xfrm>
                  <a:off x="846382" y="2270235"/>
                  <a:ext cx="1570998" cy="1050482"/>
                </a:xfrm>
                <a:prstGeom prst="rect">
                  <a:avLst/>
                </a:prstGeom>
                <a:solidFill>
                  <a:srgbClr val="212B42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altLang="ko-KR" sz="2400" dirty="0">
                    <a:solidFill>
                      <a:srgbClr val="FFC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sp>
            <p:nvSpPr>
              <p:cNvPr id="101" name="직사각형 100"/>
              <p:cNvSpPr/>
              <p:nvPr/>
            </p:nvSpPr>
            <p:spPr>
              <a:xfrm>
                <a:off x="3337040" y="4383067"/>
                <a:ext cx="6763266" cy="967793"/>
              </a:xfrm>
              <a:prstGeom prst="rect">
                <a:avLst/>
              </a:prstGeom>
              <a:solidFill>
                <a:srgbClr val="4F58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800" b="1" dirty="0" smtClean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ko-KR" altLang="en-US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개발 엔진</a:t>
                </a:r>
                <a:r>
                  <a:rPr lang="en-US" altLang="ko-KR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</a:t>
                </a:r>
              </a:p>
              <a:p>
                <a:r>
                  <a:rPr lang="ko-KR" altLang="en-US" sz="2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endParaRPr lang="en-US" altLang="ko-KR" sz="2400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02" name="TextBox 101"/>
            <p:cNvSpPr txBox="1"/>
            <p:nvPr/>
          </p:nvSpPr>
          <p:spPr>
            <a:xfrm>
              <a:off x="3431626" y="4837253"/>
              <a:ext cx="12893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</a:t>
              </a:r>
              <a:r>
                <a:rPr lang="en-US" altLang="ko-KR" sz="280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Unity</a:t>
              </a:r>
              <a:endPara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3" name="Picture 10" descr="https://cdn.iconscout.com/icon/free/png-256/unity-5-555544.png"/>
            <p:cNvPicPr>
              <a:picLocks noChangeAspect="1" noChangeArrowheads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213" y="4480258"/>
              <a:ext cx="736362" cy="73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직사각형 118"/>
          <p:cNvSpPr/>
          <p:nvPr/>
        </p:nvSpPr>
        <p:spPr>
          <a:xfrm>
            <a:off x="1" y="0"/>
            <a:ext cx="12192000" cy="6833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1" name="직선 연결선 120"/>
          <p:cNvCxnSpPr/>
          <p:nvPr/>
        </p:nvCxnSpPr>
        <p:spPr>
          <a:xfrm>
            <a:off x="1493134" y="3443514"/>
            <a:ext cx="9688010" cy="0"/>
          </a:xfrm>
          <a:prstGeom prst="line">
            <a:avLst/>
          </a:prstGeom>
          <a:ln w="28575">
            <a:solidFill>
              <a:srgbClr val="D1FFE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다이아몬드 123"/>
          <p:cNvSpPr/>
          <p:nvPr/>
        </p:nvSpPr>
        <p:spPr>
          <a:xfrm>
            <a:off x="6400012" y="2348198"/>
            <a:ext cx="2161605" cy="2161604"/>
          </a:xfrm>
          <a:prstGeom prst="diamond">
            <a:avLst/>
          </a:prstGeom>
          <a:solidFill>
            <a:srgbClr val="21D4B6"/>
          </a:solidFill>
          <a:ln>
            <a:solidFill>
              <a:srgbClr val="21D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1FFE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738159" y="3198168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특징</a:t>
            </a:r>
            <a:endParaRPr lang="ko-KR" altLang="en-US" sz="2400" b="1" dirty="0">
              <a:solidFill>
                <a:srgbClr val="D1FFE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8" name="다이아몬드 127"/>
          <p:cNvSpPr/>
          <p:nvPr/>
        </p:nvSpPr>
        <p:spPr>
          <a:xfrm>
            <a:off x="3630384" y="2348198"/>
            <a:ext cx="2161605" cy="2161604"/>
          </a:xfrm>
          <a:prstGeom prst="diamond">
            <a:avLst/>
          </a:prstGeom>
          <a:solidFill>
            <a:srgbClr val="21D4B6"/>
          </a:solidFill>
          <a:ln>
            <a:solidFill>
              <a:srgbClr val="21D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1FFE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473781" y="3198168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ko-KR" altLang="en-US" sz="2400" b="1" dirty="0">
              <a:solidFill>
                <a:srgbClr val="D1FFE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431302" y="1932699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ln w="3175">
                  <a:solidFill>
                    <a:srgbClr val="D1FFED"/>
                  </a:solidFill>
                </a:ln>
                <a:solidFill>
                  <a:srgbClr val="21D4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800" b="1" dirty="0">
              <a:ln w="3175">
                <a:solidFill>
                  <a:srgbClr val="D1FFED"/>
                </a:solidFill>
              </a:ln>
              <a:solidFill>
                <a:srgbClr val="21D4B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00930" y="1932699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ln w="3175">
                  <a:solidFill>
                    <a:srgbClr val="D1FFED"/>
                  </a:solidFill>
                </a:ln>
                <a:solidFill>
                  <a:srgbClr val="21D4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4800" b="1" dirty="0">
              <a:ln w="3175">
                <a:solidFill>
                  <a:srgbClr val="D1FFED"/>
                </a:solidFill>
              </a:ln>
              <a:solidFill>
                <a:srgbClr val="21D4B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860756" y="1914367"/>
            <a:ext cx="2161605" cy="2595435"/>
            <a:chOff x="860756" y="1914367"/>
            <a:chExt cx="2161605" cy="2595435"/>
          </a:xfrm>
        </p:grpSpPr>
        <p:grpSp>
          <p:nvGrpSpPr>
            <p:cNvPr id="115" name="그룹 114"/>
            <p:cNvGrpSpPr/>
            <p:nvPr/>
          </p:nvGrpSpPr>
          <p:grpSpPr>
            <a:xfrm>
              <a:off x="860756" y="2348198"/>
              <a:ext cx="2161605" cy="2161604"/>
              <a:chOff x="860756" y="2348198"/>
              <a:chExt cx="2161605" cy="2161604"/>
            </a:xfrm>
          </p:grpSpPr>
          <p:sp>
            <p:nvSpPr>
              <p:cNvPr id="126" name="다이아몬드 125"/>
              <p:cNvSpPr/>
              <p:nvPr/>
            </p:nvSpPr>
            <p:spPr>
              <a:xfrm>
                <a:off x="860756" y="2348198"/>
                <a:ext cx="2161605" cy="2161604"/>
              </a:xfrm>
              <a:prstGeom prst="diamond">
                <a:avLst/>
              </a:prstGeom>
              <a:solidFill>
                <a:srgbClr val="21D4B6"/>
              </a:solidFill>
              <a:ln>
                <a:solidFill>
                  <a:srgbClr val="21D4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D1FFE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1258518" y="3198168"/>
                <a:ext cx="13837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 smtClean="0">
                    <a:solidFill>
                      <a:srgbClr val="D1FFE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게임 개요</a:t>
                </a:r>
                <a:endParaRPr lang="ko-KR" altLang="en-US" sz="2400" b="1" dirty="0">
                  <a:solidFill>
                    <a:srgbClr val="D1FFE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1632178" y="1914367"/>
              <a:ext cx="5597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ln w="3175">
                    <a:solidFill>
                      <a:srgbClr val="D1FFED"/>
                    </a:solidFill>
                  </a:ln>
                  <a:solidFill>
                    <a:srgbClr val="21D4B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4800" b="1" dirty="0">
                <a:ln w="3175">
                  <a:solidFill>
                    <a:srgbClr val="D1FFED"/>
                  </a:solidFill>
                </a:ln>
                <a:solidFill>
                  <a:srgbClr val="21D4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34" name="직사각형 133"/>
          <p:cNvSpPr/>
          <p:nvPr/>
        </p:nvSpPr>
        <p:spPr>
          <a:xfrm>
            <a:off x="0" y="12281"/>
            <a:ext cx="12192000" cy="683343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169640" y="1932699"/>
            <a:ext cx="2161605" cy="2577103"/>
            <a:chOff x="9169640" y="1932699"/>
            <a:chExt cx="2161605" cy="2577103"/>
          </a:xfrm>
        </p:grpSpPr>
        <p:sp>
          <p:nvSpPr>
            <p:cNvPr id="122" name="다이아몬드 121"/>
            <p:cNvSpPr/>
            <p:nvPr/>
          </p:nvSpPr>
          <p:spPr>
            <a:xfrm>
              <a:off x="9169640" y="2348198"/>
              <a:ext cx="2161605" cy="2161604"/>
            </a:xfrm>
            <a:prstGeom prst="diamond">
              <a:avLst/>
            </a:prstGeom>
            <a:solidFill>
              <a:srgbClr val="21D4B6"/>
            </a:solidFill>
            <a:ln>
              <a:solidFill>
                <a:srgbClr val="21D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9567402" y="3198168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rgbClr val="D1FFE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 시연</a:t>
              </a:r>
              <a:endParaRPr lang="ko-KR" altLang="en-US" sz="2400" b="1" dirty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9970558" y="1932699"/>
              <a:ext cx="5597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ln w="3175">
                    <a:solidFill>
                      <a:srgbClr val="D1FFED"/>
                    </a:solidFill>
                  </a:ln>
                  <a:solidFill>
                    <a:srgbClr val="21D4B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4800" b="1" dirty="0">
                <a:ln w="3175">
                  <a:solidFill>
                    <a:srgbClr val="D1FFED"/>
                  </a:solidFill>
                </a:ln>
                <a:solidFill>
                  <a:srgbClr val="21D4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40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32227" y="101600"/>
            <a:ext cx="2770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4000" b="1" u="sng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개요</a:t>
            </a:r>
            <a:endParaRPr lang="ko-KR" altLang="en-US" sz="4000" b="1" u="sng" dirty="0">
              <a:solidFill>
                <a:srgbClr val="D1FFE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289669" y="1651484"/>
            <a:ext cx="92842" cy="4219562"/>
            <a:chOff x="9682569" y="2215263"/>
            <a:chExt cx="92842" cy="4219562"/>
          </a:xfrm>
        </p:grpSpPr>
        <p:cxnSp>
          <p:nvCxnSpPr>
            <p:cNvPr id="72" name="직선 연결선 71"/>
            <p:cNvCxnSpPr/>
            <p:nvPr/>
          </p:nvCxnSpPr>
          <p:spPr>
            <a:xfrm>
              <a:off x="9727833" y="2215264"/>
              <a:ext cx="0" cy="4219561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모서리가 둥근 직사각형 72"/>
            <p:cNvSpPr/>
            <p:nvPr/>
          </p:nvSpPr>
          <p:spPr>
            <a:xfrm>
              <a:off x="9682569" y="2215263"/>
              <a:ext cx="92842" cy="13965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1950496" y="967729"/>
            <a:ext cx="8291008" cy="4922543"/>
            <a:chOff x="1950496" y="1536252"/>
            <a:chExt cx="8291008" cy="4922543"/>
          </a:xfrm>
        </p:grpSpPr>
        <p:grpSp>
          <p:nvGrpSpPr>
            <p:cNvPr id="49" name="그룹 48"/>
            <p:cNvGrpSpPr/>
            <p:nvPr/>
          </p:nvGrpSpPr>
          <p:grpSpPr>
            <a:xfrm>
              <a:off x="1950496" y="1536252"/>
              <a:ext cx="3562179" cy="584775"/>
              <a:chOff x="1215187" y="1515460"/>
              <a:chExt cx="3815255" cy="584775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1215187" y="1515460"/>
                <a:ext cx="3815255" cy="584775"/>
              </a:xfrm>
              <a:prstGeom prst="rect">
                <a:avLst/>
              </a:prstGeom>
              <a:solidFill>
                <a:srgbClr val="1C74BA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3200" b="1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ALPHA BATTLE</a:t>
                </a:r>
                <a:endParaRPr lang="ko-KR" altLang="en-US" sz="3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1" name="자유형 50"/>
              <p:cNvSpPr/>
              <p:nvPr/>
            </p:nvSpPr>
            <p:spPr>
              <a:xfrm rot="10800000">
                <a:off x="4717651" y="1756610"/>
                <a:ext cx="200136" cy="119376"/>
              </a:xfrm>
              <a:custGeom>
                <a:avLst/>
                <a:gdLst>
                  <a:gd name="connsiteX0" fmla="*/ 228629 w 228629"/>
                  <a:gd name="connsiteY0" fmla="*/ 197094 h 197521"/>
                  <a:gd name="connsiteX1" fmla="*/ 207686 w 228629"/>
                  <a:gd name="connsiteY1" fmla="*/ 197094 h 197521"/>
                  <a:gd name="connsiteX2" fmla="*/ 114283 w 228629"/>
                  <a:gd name="connsiteY2" fmla="*/ 72311 h 197521"/>
                  <a:gd name="connsiteX3" fmla="*/ 20880 w 228629"/>
                  <a:gd name="connsiteY3" fmla="*/ 197094 h 197521"/>
                  <a:gd name="connsiteX4" fmla="*/ 0 w 228629"/>
                  <a:gd name="connsiteY4" fmla="*/ 197094 h 197521"/>
                  <a:gd name="connsiteX5" fmla="*/ 114315 w 228629"/>
                  <a:gd name="connsiteY5" fmla="*/ 0 h 197521"/>
                  <a:gd name="connsiteX6" fmla="*/ 208005 w 228629"/>
                  <a:gd name="connsiteY6" fmla="*/ 197521 h 197521"/>
                  <a:gd name="connsiteX7" fmla="*/ 20560 w 228629"/>
                  <a:gd name="connsiteY7" fmla="*/ 197521 h 197521"/>
                  <a:gd name="connsiteX8" fmla="*/ 20880 w 228629"/>
                  <a:gd name="connsiteY8" fmla="*/ 197094 h 197521"/>
                  <a:gd name="connsiteX9" fmla="*/ 207686 w 228629"/>
                  <a:gd name="connsiteY9" fmla="*/ 197094 h 197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29" h="197521">
                    <a:moveTo>
                      <a:pt x="228629" y="197094"/>
                    </a:moveTo>
                    <a:lnTo>
                      <a:pt x="207686" y="197094"/>
                    </a:lnTo>
                    <a:lnTo>
                      <a:pt x="114283" y="72311"/>
                    </a:lnTo>
                    <a:lnTo>
                      <a:pt x="20880" y="197094"/>
                    </a:lnTo>
                    <a:lnTo>
                      <a:pt x="0" y="197094"/>
                    </a:lnTo>
                    <a:lnTo>
                      <a:pt x="114315" y="0"/>
                    </a:lnTo>
                    <a:close/>
                    <a:moveTo>
                      <a:pt x="208005" y="197521"/>
                    </a:moveTo>
                    <a:lnTo>
                      <a:pt x="20560" y="197521"/>
                    </a:lnTo>
                    <a:lnTo>
                      <a:pt x="20880" y="197094"/>
                    </a:lnTo>
                    <a:lnTo>
                      <a:pt x="207686" y="1970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1950496" y="2215264"/>
              <a:ext cx="8150933" cy="967793"/>
              <a:chOff x="1950496" y="2215264"/>
              <a:chExt cx="8150933" cy="967793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1950496" y="2215264"/>
                <a:ext cx="1575723" cy="967793"/>
                <a:chOff x="841657" y="2270235"/>
                <a:chExt cx="1575723" cy="1050482"/>
              </a:xfrm>
            </p:grpSpPr>
            <p:pic>
              <p:nvPicPr>
                <p:cNvPr id="60" name="그림 5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657" y="2270235"/>
                  <a:ext cx="1575723" cy="1050482"/>
                </a:xfrm>
                <a:prstGeom prst="rect">
                  <a:avLst/>
                </a:prstGeom>
              </p:spPr>
            </p:pic>
            <p:sp>
              <p:nvSpPr>
                <p:cNvPr id="61" name="직사각형 60"/>
                <p:cNvSpPr/>
                <p:nvPr/>
              </p:nvSpPr>
              <p:spPr>
                <a:xfrm>
                  <a:off x="846382" y="2270235"/>
                  <a:ext cx="1570998" cy="1050482"/>
                </a:xfrm>
                <a:prstGeom prst="rect">
                  <a:avLst/>
                </a:prstGeom>
                <a:solidFill>
                  <a:srgbClr val="212B42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altLang="ko-KR" sz="2400" dirty="0">
                    <a:solidFill>
                      <a:srgbClr val="FFC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3331503" y="2215264"/>
                <a:ext cx="6769926" cy="967793"/>
              </a:xfrm>
              <a:prstGeom prst="rect">
                <a:avLst/>
              </a:prstGeom>
              <a:solidFill>
                <a:srgbClr val="4F58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8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장르</a:t>
                </a:r>
                <a:r>
                  <a:rPr lang="en-US" altLang="ko-KR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</a:t>
                </a:r>
              </a:p>
              <a:p>
                <a:endPara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3431626" y="265190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1:1 </a:t>
              </a:r>
              <a:r>
                <a:rPr lang="ko-KR" altLang="en-US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대전 액션 게임</a:t>
              </a:r>
              <a:endPara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3" t="14831" r="4642" b="28290"/>
            <a:stretch/>
          </p:blipFill>
          <p:spPr>
            <a:xfrm>
              <a:off x="2196912" y="2423387"/>
              <a:ext cx="883727" cy="5515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그룹 22"/>
            <p:cNvGrpSpPr/>
            <p:nvPr/>
          </p:nvGrpSpPr>
          <p:grpSpPr>
            <a:xfrm>
              <a:off x="1950496" y="3300768"/>
              <a:ext cx="8149810" cy="967793"/>
              <a:chOff x="1950496" y="3294359"/>
              <a:chExt cx="8149810" cy="967793"/>
            </a:xfrm>
          </p:grpSpPr>
          <p:grpSp>
            <p:nvGrpSpPr>
              <p:cNvPr id="53" name="그룹 52"/>
              <p:cNvGrpSpPr/>
              <p:nvPr/>
            </p:nvGrpSpPr>
            <p:grpSpPr>
              <a:xfrm>
                <a:off x="1950496" y="3294359"/>
                <a:ext cx="1575723" cy="967793"/>
                <a:chOff x="841657" y="2270235"/>
                <a:chExt cx="1575723" cy="1050482"/>
              </a:xfrm>
            </p:grpSpPr>
            <p:pic>
              <p:nvPicPr>
                <p:cNvPr id="55" name="그림 5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657" y="2270235"/>
                  <a:ext cx="1575723" cy="1050482"/>
                </a:xfrm>
                <a:prstGeom prst="rect">
                  <a:avLst/>
                </a:prstGeom>
              </p:spPr>
            </p:pic>
            <p:sp>
              <p:nvSpPr>
                <p:cNvPr id="56" name="직사각형 55"/>
                <p:cNvSpPr/>
                <p:nvPr/>
              </p:nvSpPr>
              <p:spPr>
                <a:xfrm>
                  <a:off x="846382" y="2270235"/>
                  <a:ext cx="1570998" cy="1050482"/>
                </a:xfrm>
                <a:prstGeom prst="rect">
                  <a:avLst/>
                </a:prstGeom>
                <a:solidFill>
                  <a:srgbClr val="212B42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altLang="ko-KR" sz="2400" dirty="0">
                    <a:solidFill>
                      <a:srgbClr val="FFC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sp>
            <p:nvSpPr>
              <p:cNvPr id="63" name="직사각형 62"/>
              <p:cNvSpPr/>
              <p:nvPr/>
            </p:nvSpPr>
            <p:spPr>
              <a:xfrm>
                <a:off x="3337040" y="3294359"/>
                <a:ext cx="6763266" cy="967793"/>
              </a:xfrm>
              <a:prstGeom prst="rect">
                <a:avLst/>
              </a:prstGeom>
              <a:solidFill>
                <a:srgbClr val="4F58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8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ko-KR" altLang="en-US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플랫폼</a:t>
                </a:r>
                <a:r>
                  <a:rPr lang="en-US" altLang="ko-KR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</a:t>
                </a:r>
              </a:p>
              <a:p>
                <a:r>
                  <a:rPr lang="ko-KR" altLang="en-US" sz="2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endParaRPr lang="en-US" altLang="ko-KR" sz="2400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3431626" y="3748545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</a:t>
              </a:r>
              <a:r>
                <a:rPr lang="en-US" altLang="ko-KR" sz="280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PC</a:t>
              </a:r>
              <a:endPara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28" name="Picture 4" descr="pc ic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979" b="39803"/>
            <a:stretch/>
          </p:blipFill>
          <p:spPr bwMode="auto">
            <a:xfrm>
              <a:off x="2228734" y="3428701"/>
              <a:ext cx="815990" cy="711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그룹 42"/>
            <p:cNvGrpSpPr/>
            <p:nvPr/>
          </p:nvGrpSpPr>
          <p:grpSpPr>
            <a:xfrm>
              <a:off x="1950496" y="5471776"/>
              <a:ext cx="8149810" cy="967793"/>
              <a:chOff x="1950496" y="5471776"/>
              <a:chExt cx="8149810" cy="967793"/>
            </a:xfrm>
          </p:grpSpPr>
          <p:grpSp>
            <p:nvGrpSpPr>
              <p:cNvPr id="65" name="그룹 64"/>
              <p:cNvGrpSpPr/>
              <p:nvPr/>
            </p:nvGrpSpPr>
            <p:grpSpPr>
              <a:xfrm>
                <a:off x="1950496" y="5471776"/>
                <a:ext cx="1481130" cy="967793"/>
                <a:chOff x="841657" y="2270235"/>
                <a:chExt cx="1575723" cy="1050482"/>
              </a:xfrm>
            </p:grpSpPr>
            <p:pic>
              <p:nvPicPr>
                <p:cNvPr id="67" name="그림 6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657" y="2270235"/>
                  <a:ext cx="1575723" cy="1050482"/>
                </a:xfrm>
                <a:prstGeom prst="rect">
                  <a:avLst/>
                </a:prstGeom>
              </p:spPr>
            </p:pic>
            <p:sp>
              <p:nvSpPr>
                <p:cNvPr id="68" name="직사각형 67"/>
                <p:cNvSpPr/>
                <p:nvPr/>
              </p:nvSpPr>
              <p:spPr>
                <a:xfrm>
                  <a:off x="846382" y="2270235"/>
                  <a:ext cx="1570998" cy="1050482"/>
                </a:xfrm>
                <a:prstGeom prst="rect">
                  <a:avLst/>
                </a:prstGeom>
                <a:solidFill>
                  <a:srgbClr val="212B42">
                    <a:alpha val="80000"/>
                  </a:srgbClr>
                </a:solidFill>
                <a:ln w="19050">
                  <a:solidFill>
                    <a:srgbClr val="212B4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altLang="ko-KR" sz="2400" dirty="0">
                    <a:solidFill>
                      <a:srgbClr val="FFC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sp>
            <p:nvSpPr>
              <p:cNvPr id="69" name="직사각형 68"/>
              <p:cNvSpPr/>
              <p:nvPr/>
            </p:nvSpPr>
            <p:spPr>
              <a:xfrm>
                <a:off x="3337040" y="5471776"/>
                <a:ext cx="6763266" cy="967793"/>
              </a:xfrm>
              <a:prstGeom prst="rect">
                <a:avLst/>
              </a:prstGeom>
              <a:solidFill>
                <a:srgbClr val="4F586D"/>
              </a:solidFill>
              <a:ln w="19050">
                <a:solidFill>
                  <a:srgbClr val="4F5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8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ko-KR" altLang="en-US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한 줄 요약</a:t>
                </a:r>
                <a:r>
                  <a:rPr lang="en-US" altLang="ko-KR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</a:t>
                </a:r>
                <a:endPara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ko-KR" altLang="en-US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endParaRPr lang="en-US" altLang="ko-KR" sz="2400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431626" y="5935575"/>
              <a:ext cx="68098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알파벳을 </a:t>
              </a:r>
              <a:r>
                <a:rPr lang="ko-KR" altLang="en-US" sz="2800" dirty="0" err="1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파밍하고</a:t>
              </a:r>
              <a:r>
                <a:rPr lang="ko-KR" altLang="en-US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무기로</a:t>
              </a:r>
              <a:r>
                <a:rPr lang="en-US" altLang="ko-KR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조합하여</a:t>
              </a:r>
              <a:r>
                <a:rPr lang="en-US" altLang="ko-KR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싸운다</a:t>
              </a:r>
              <a:r>
                <a:rPr lang="en-US" altLang="ko-KR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30" name="Picture 6" descr="summary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594" y="5506515"/>
              <a:ext cx="877130" cy="877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그룹 41"/>
            <p:cNvGrpSpPr/>
            <p:nvPr/>
          </p:nvGrpSpPr>
          <p:grpSpPr>
            <a:xfrm>
              <a:off x="1950496" y="4386272"/>
              <a:ext cx="8149810" cy="967793"/>
              <a:chOff x="1950496" y="4383067"/>
              <a:chExt cx="8149810" cy="967793"/>
            </a:xfrm>
          </p:grpSpPr>
          <p:grpSp>
            <p:nvGrpSpPr>
              <p:cNvPr id="91" name="그룹 90"/>
              <p:cNvGrpSpPr/>
              <p:nvPr/>
            </p:nvGrpSpPr>
            <p:grpSpPr>
              <a:xfrm>
                <a:off x="1950496" y="4383067"/>
                <a:ext cx="1575723" cy="967793"/>
                <a:chOff x="841657" y="2270235"/>
                <a:chExt cx="1575723" cy="1050482"/>
              </a:xfrm>
            </p:grpSpPr>
            <p:pic>
              <p:nvPicPr>
                <p:cNvPr id="94" name="그림 9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657" y="2270235"/>
                  <a:ext cx="1575723" cy="1050482"/>
                </a:xfrm>
                <a:prstGeom prst="rect">
                  <a:avLst/>
                </a:prstGeom>
              </p:spPr>
            </p:pic>
            <p:sp>
              <p:nvSpPr>
                <p:cNvPr id="100" name="직사각형 99"/>
                <p:cNvSpPr/>
                <p:nvPr/>
              </p:nvSpPr>
              <p:spPr>
                <a:xfrm>
                  <a:off x="846382" y="2270235"/>
                  <a:ext cx="1570998" cy="1050482"/>
                </a:xfrm>
                <a:prstGeom prst="rect">
                  <a:avLst/>
                </a:prstGeom>
                <a:solidFill>
                  <a:srgbClr val="212B42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altLang="ko-KR" sz="2400" dirty="0">
                    <a:solidFill>
                      <a:srgbClr val="FFC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sp>
            <p:nvSpPr>
              <p:cNvPr id="101" name="직사각형 100"/>
              <p:cNvSpPr/>
              <p:nvPr/>
            </p:nvSpPr>
            <p:spPr>
              <a:xfrm>
                <a:off x="3337040" y="4383067"/>
                <a:ext cx="6763266" cy="967793"/>
              </a:xfrm>
              <a:prstGeom prst="rect">
                <a:avLst/>
              </a:prstGeom>
              <a:solidFill>
                <a:srgbClr val="4F58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800" b="1" dirty="0" smtClean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ko-KR" altLang="en-US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개발 엔진</a:t>
                </a:r>
                <a:r>
                  <a:rPr lang="en-US" altLang="ko-KR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</a:t>
                </a:r>
              </a:p>
              <a:p>
                <a:r>
                  <a:rPr lang="ko-KR" altLang="en-US" sz="2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endParaRPr lang="en-US" altLang="ko-KR" sz="2400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02" name="TextBox 101"/>
            <p:cNvSpPr txBox="1"/>
            <p:nvPr/>
          </p:nvSpPr>
          <p:spPr>
            <a:xfrm>
              <a:off x="3431626" y="4837253"/>
              <a:ext cx="12893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</a:t>
              </a:r>
              <a:r>
                <a:rPr lang="en-US" altLang="ko-KR" sz="280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Unity</a:t>
              </a:r>
              <a:endPara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3" name="Picture 10" descr="https://cdn.iconscout.com/icon/free/png-256/unity-5-555544.png"/>
            <p:cNvPicPr>
              <a:picLocks noChangeAspect="1" noChangeArrowheads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213" y="4480258"/>
              <a:ext cx="736362" cy="73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직사각형 118"/>
          <p:cNvSpPr/>
          <p:nvPr/>
        </p:nvSpPr>
        <p:spPr>
          <a:xfrm>
            <a:off x="0" y="12281"/>
            <a:ext cx="12192000" cy="683343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4" name="그룹 1023"/>
          <p:cNvGrpSpPr/>
          <p:nvPr/>
        </p:nvGrpSpPr>
        <p:grpSpPr>
          <a:xfrm>
            <a:off x="0" y="12281"/>
            <a:ext cx="12192000" cy="6833438"/>
            <a:chOff x="0" y="-24562"/>
            <a:chExt cx="12192000" cy="6833438"/>
          </a:xfrm>
        </p:grpSpPr>
        <p:cxnSp>
          <p:nvCxnSpPr>
            <p:cNvPr id="121" name="직선 연결선 120"/>
            <p:cNvCxnSpPr/>
            <p:nvPr/>
          </p:nvCxnSpPr>
          <p:spPr>
            <a:xfrm>
              <a:off x="1493134" y="3443514"/>
              <a:ext cx="9688010" cy="0"/>
            </a:xfrm>
            <a:prstGeom prst="line">
              <a:avLst/>
            </a:prstGeom>
            <a:ln w="28575">
              <a:solidFill>
                <a:srgbClr val="D1FFE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다이아몬드 121"/>
            <p:cNvSpPr/>
            <p:nvPr/>
          </p:nvSpPr>
          <p:spPr>
            <a:xfrm>
              <a:off x="9169640" y="2348198"/>
              <a:ext cx="2161605" cy="2161604"/>
            </a:xfrm>
            <a:prstGeom prst="diamond">
              <a:avLst/>
            </a:prstGeom>
            <a:solidFill>
              <a:srgbClr val="21D4B6"/>
            </a:solidFill>
            <a:ln>
              <a:solidFill>
                <a:srgbClr val="21D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9567402" y="3198168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rgbClr val="D1FFE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 시연</a:t>
              </a:r>
              <a:endParaRPr lang="ko-KR" altLang="en-US" sz="2400" b="1" dirty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4" name="다이아몬드 123"/>
            <p:cNvSpPr/>
            <p:nvPr/>
          </p:nvSpPr>
          <p:spPr>
            <a:xfrm>
              <a:off x="6400012" y="2348198"/>
              <a:ext cx="2161605" cy="2161604"/>
            </a:xfrm>
            <a:prstGeom prst="diamond">
              <a:avLst/>
            </a:prstGeom>
            <a:solidFill>
              <a:srgbClr val="21D4B6"/>
            </a:solidFill>
            <a:ln>
              <a:solidFill>
                <a:srgbClr val="21D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789617" y="3198168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rgbClr val="D1FFE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 특징</a:t>
              </a:r>
              <a:endParaRPr lang="ko-KR" altLang="en-US" sz="2400" b="1" dirty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8" name="다이아몬드 127"/>
            <p:cNvSpPr/>
            <p:nvPr/>
          </p:nvSpPr>
          <p:spPr>
            <a:xfrm>
              <a:off x="3630384" y="2348198"/>
              <a:ext cx="2161605" cy="2161604"/>
            </a:xfrm>
            <a:prstGeom prst="diamond">
              <a:avLst/>
            </a:prstGeom>
            <a:solidFill>
              <a:srgbClr val="21D4B6"/>
            </a:solidFill>
            <a:ln>
              <a:solidFill>
                <a:srgbClr val="21D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473781" y="3198168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D1FFE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UI</a:t>
              </a:r>
              <a:endParaRPr lang="ko-KR" altLang="en-US" sz="2400" b="1" dirty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9970558" y="1932699"/>
              <a:ext cx="5597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ln w="3175">
                    <a:solidFill>
                      <a:srgbClr val="D1FFED"/>
                    </a:solidFill>
                  </a:ln>
                  <a:solidFill>
                    <a:srgbClr val="21D4B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4800" b="1" dirty="0">
                <a:ln w="3175">
                  <a:solidFill>
                    <a:srgbClr val="D1FFED"/>
                  </a:solidFill>
                </a:ln>
                <a:solidFill>
                  <a:srgbClr val="21D4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4431302" y="1932699"/>
              <a:ext cx="5597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ln w="3175">
                    <a:solidFill>
                      <a:srgbClr val="D1FFED"/>
                    </a:solidFill>
                  </a:ln>
                  <a:solidFill>
                    <a:srgbClr val="21D4B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4800" b="1" dirty="0">
                <a:ln w="3175">
                  <a:solidFill>
                    <a:srgbClr val="D1FFED"/>
                  </a:solidFill>
                </a:ln>
                <a:solidFill>
                  <a:srgbClr val="21D4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200930" y="1932699"/>
              <a:ext cx="5597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ln w="3175">
                    <a:solidFill>
                      <a:srgbClr val="D1FFED"/>
                    </a:solidFill>
                  </a:ln>
                  <a:solidFill>
                    <a:srgbClr val="21D4B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sz="4800" b="1" dirty="0">
                <a:ln w="3175">
                  <a:solidFill>
                    <a:srgbClr val="D1FFED"/>
                  </a:solidFill>
                </a:ln>
                <a:solidFill>
                  <a:srgbClr val="21D4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0" y="-24562"/>
              <a:ext cx="12192000" cy="6833438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6" name="그룹 115"/>
            <p:cNvGrpSpPr/>
            <p:nvPr/>
          </p:nvGrpSpPr>
          <p:grpSpPr>
            <a:xfrm>
              <a:off x="860756" y="1914367"/>
              <a:ext cx="2161605" cy="2595435"/>
              <a:chOff x="860756" y="1914367"/>
              <a:chExt cx="2161605" cy="2595435"/>
            </a:xfrm>
          </p:grpSpPr>
          <p:grpSp>
            <p:nvGrpSpPr>
              <p:cNvPr id="115" name="그룹 114"/>
              <p:cNvGrpSpPr/>
              <p:nvPr/>
            </p:nvGrpSpPr>
            <p:grpSpPr>
              <a:xfrm>
                <a:off x="860756" y="2348198"/>
                <a:ext cx="2161605" cy="2161604"/>
                <a:chOff x="860756" y="2348198"/>
                <a:chExt cx="2161605" cy="2161604"/>
              </a:xfrm>
            </p:grpSpPr>
            <p:sp>
              <p:nvSpPr>
                <p:cNvPr id="126" name="다이아몬드 125"/>
                <p:cNvSpPr/>
                <p:nvPr/>
              </p:nvSpPr>
              <p:spPr>
                <a:xfrm>
                  <a:off x="860756" y="2348198"/>
                  <a:ext cx="2161605" cy="2161604"/>
                </a:xfrm>
                <a:prstGeom prst="diamond">
                  <a:avLst/>
                </a:prstGeom>
                <a:solidFill>
                  <a:srgbClr val="21D4B6"/>
                </a:solidFill>
                <a:ln>
                  <a:solidFill>
                    <a:srgbClr val="21D4B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D1FFE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1258518" y="3198168"/>
                  <a:ext cx="13837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b="1" dirty="0" smtClean="0">
                      <a:solidFill>
                        <a:srgbClr val="D1FFED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게임 개요</a:t>
                  </a:r>
                  <a:endParaRPr lang="ko-KR" altLang="en-US" sz="2400" b="1" dirty="0">
                    <a:solidFill>
                      <a:srgbClr val="D1FFE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sp>
            <p:nvSpPr>
              <p:cNvPr id="131" name="TextBox 130"/>
              <p:cNvSpPr txBox="1"/>
              <p:nvPr/>
            </p:nvSpPr>
            <p:spPr>
              <a:xfrm>
                <a:off x="1632178" y="1914367"/>
                <a:ext cx="55976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 smtClean="0">
                    <a:ln w="3175">
                      <a:solidFill>
                        <a:srgbClr val="D1FFED"/>
                      </a:solidFill>
                    </a:ln>
                    <a:solidFill>
                      <a:srgbClr val="21D4B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4800" b="1" dirty="0">
                  <a:ln w="3175">
                    <a:solidFill>
                      <a:srgbClr val="D1FFED"/>
                    </a:solidFill>
                  </a:ln>
                  <a:solidFill>
                    <a:srgbClr val="21D4B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1468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32227" y="101600"/>
            <a:ext cx="2770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4000" b="1" u="sng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개요</a:t>
            </a:r>
            <a:endParaRPr lang="ko-KR" altLang="en-US" sz="4000" b="1" u="sng" dirty="0">
              <a:solidFill>
                <a:srgbClr val="D1FFE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13282" y="3013502"/>
            <a:ext cx="9565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파밍</a:t>
            </a:r>
            <a:r>
              <a:rPr lang="en-US" altLang="ko-KR" sz="4800" b="1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4800" b="1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조합</a:t>
            </a:r>
            <a:r>
              <a:rPr lang="en-US" altLang="ko-KR" sz="4800" b="1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4800" b="1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</a:t>
            </a:r>
            <a:r>
              <a:rPr lang="en-US" altLang="ko-KR" sz="4800" b="1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4800" b="1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조합</a:t>
            </a:r>
            <a:r>
              <a:rPr lang="en-US" altLang="ko-KR" sz="4800" b="1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4800" b="1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</a:t>
            </a:r>
            <a:r>
              <a:rPr lang="en-US" altLang="ko-KR" sz="4800" b="1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4800" b="1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조합</a:t>
            </a:r>
            <a:r>
              <a:rPr lang="en-US" altLang="ko-KR" sz="4800" b="1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4800" b="1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</a:t>
            </a:r>
            <a:endParaRPr lang="en-US" altLang="ko-KR" sz="4800" b="1" dirty="0" smtClean="0">
              <a:solidFill>
                <a:srgbClr val="D1FFE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950496" y="967729"/>
            <a:ext cx="8291008" cy="4922543"/>
            <a:chOff x="1950496" y="1536252"/>
            <a:chExt cx="8291008" cy="4922543"/>
          </a:xfrm>
        </p:grpSpPr>
        <p:grpSp>
          <p:nvGrpSpPr>
            <p:cNvPr id="7" name="그룹 6"/>
            <p:cNvGrpSpPr/>
            <p:nvPr/>
          </p:nvGrpSpPr>
          <p:grpSpPr>
            <a:xfrm>
              <a:off x="1950496" y="1536252"/>
              <a:ext cx="3562179" cy="584775"/>
              <a:chOff x="1215187" y="1515460"/>
              <a:chExt cx="3815255" cy="584775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1215187" y="1515460"/>
                <a:ext cx="3815255" cy="584775"/>
              </a:xfrm>
              <a:prstGeom prst="rect">
                <a:avLst/>
              </a:prstGeom>
              <a:solidFill>
                <a:srgbClr val="1C74BA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3200" b="1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ALPHA BATTLE</a:t>
                </a:r>
                <a:endParaRPr lang="ko-KR" altLang="en-US" sz="3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7" name="자유형 36"/>
              <p:cNvSpPr/>
              <p:nvPr/>
            </p:nvSpPr>
            <p:spPr>
              <a:xfrm rot="10800000">
                <a:off x="4717651" y="1756610"/>
                <a:ext cx="200136" cy="119376"/>
              </a:xfrm>
              <a:custGeom>
                <a:avLst/>
                <a:gdLst>
                  <a:gd name="connsiteX0" fmla="*/ 228629 w 228629"/>
                  <a:gd name="connsiteY0" fmla="*/ 197094 h 197521"/>
                  <a:gd name="connsiteX1" fmla="*/ 207686 w 228629"/>
                  <a:gd name="connsiteY1" fmla="*/ 197094 h 197521"/>
                  <a:gd name="connsiteX2" fmla="*/ 114283 w 228629"/>
                  <a:gd name="connsiteY2" fmla="*/ 72311 h 197521"/>
                  <a:gd name="connsiteX3" fmla="*/ 20880 w 228629"/>
                  <a:gd name="connsiteY3" fmla="*/ 197094 h 197521"/>
                  <a:gd name="connsiteX4" fmla="*/ 0 w 228629"/>
                  <a:gd name="connsiteY4" fmla="*/ 197094 h 197521"/>
                  <a:gd name="connsiteX5" fmla="*/ 114315 w 228629"/>
                  <a:gd name="connsiteY5" fmla="*/ 0 h 197521"/>
                  <a:gd name="connsiteX6" fmla="*/ 208005 w 228629"/>
                  <a:gd name="connsiteY6" fmla="*/ 197521 h 197521"/>
                  <a:gd name="connsiteX7" fmla="*/ 20560 w 228629"/>
                  <a:gd name="connsiteY7" fmla="*/ 197521 h 197521"/>
                  <a:gd name="connsiteX8" fmla="*/ 20880 w 228629"/>
                  <a:gd name="connsiteY8" fmla="*/ 197094 h 197521"/>
                  <a:gd name="connsiteX9" fmla="*/ 207686 w 228629"/>
                  <a:gd name="connsiteY9" fmla="*/ 197094 h 197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29" h="197521">
                    <a:moveTo>
                      <a:pt x="228629" y="197094"/>
                    </a:moveTo>
                    <a:lnTo>
                      <a:pt x="207686" y="197094"/>
                    </a:lnTo>
                    <a:lnTo>
                      <a:pt x="114283" y="72311"/>
                    </a:lnTo>
                    <a:lnTo>
                      <a:pt x="20880" y="197094"/>
                    </a:lnTo>
                    <a:lnTo>
                      <a:pt x="0" y="197094"/>
                    </a:lnTo>
                    <a:lnTo>
                      <a:pt x="114315" y="0"/>
                    </a:lnTo>
                    <a:close/>
                    <a:moveTo>
                      <a:pt x="208005" y="197521"/>
                    </a:moveTo>
                    <a:lnTo>
                      <a:pt x="20560" y="197521"/>
                    </a:lnTo>
                    <a:lnTo>
                      <a:pt x="20880" y="197094"/>
                    </a:lnTo>
                    <a:lnTo>
                      <a:pt x="207686" y="1970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950496" y="2215264"/>
              <a:ext cx="8150933" cy="967793"/>
              <a:chOff x="1950496" y="2215264"/>
              <a:chExt cx="8150933" cy="967793"/>
            </a:xfrm>
          </p:grpSpPr>
          <p:grpSp>
            <p:nvGrpSpPr>
              <p:cNvPr id="32" name="그룹 31"/>
              <p:cNvGrpSpPr/>
              <p:nvPr/>
            </p:nvGrpSpPr>
            <p:grpSpPr>
              <a:xfrm>
                <a:off x="1950496" y="2215264"/>
                <a:ext cx="1575723" cy="967793"/>
                <a:chOff x="841657" y="2270235"/>
                <a:chExt cx="1575723" cy="1050482"/>
              </a:xfrm>
            </p:grpSpPr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657" y="2270235"/>
                  <a:ext cx="1575723" cy="1050482"/>
                </a:xfrm>
                <a:prstGeom prst="rect">
                  <a:avLst/>
                </a:prstGeom>
              </p:spPr>
            </p:pic>
            <p:sp>
              <p:nvSpPr>
                <p:cNvPr id="35" name="직사각형 34"/>
                <p:cNvSpPr/>
                <p:nvPr/>
              </p:nvSpPr>
              <p:spPr>
                <a:xfrm>
                  <a:off x="846382" y="2270235"/>
                  <a:ext cx="1570998" cy="1050482"/>
                </a:xfrm>
                <a:prstGeom prst="rect">
                  <a:avLst/>
                </a:prstGeom>
                <a:solidFill>
                  <a:srgbClr val="212B42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altLang="ko-KR" sz="2400" dirty="0">
                    <a:solidFill>
                      <a:srgbClr val="FFC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sp>
            <p:nvSpPr>
              <p:cNvPr id="33" name="직사각형 32"/>
              <p:cNvSpPr/>
              <p:nvPr/>
            </p:nvSpPr>
            <p:spPr>
              <a:xfrm>
                <a:off x="3331503" y="2215264"/>
                <a:ext cx="6769926" cy="967793"/>
              </a:xfrm>
              <a:prstGeom prst="rect">
                <a:avLst/>
              </a:prstGeom>
              <a:solidFill>
                <a:srgbClr val="4F58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8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장르</a:t>
                </a:r>
                <a:r>
                  <a:rPr lang="en-US" altLang="ko-KR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</a:t>
                </a:r>
              </a:p>
              <a:p>
                <a:endPara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431626" y="2651908"/>
              <a:ext cx="3256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1:1 </a:t>
              </a:r>
              <a:r>
                <a:rPr lang="ko-KR" altLang="en-US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대전 액션 게임</a:t>
              </a:r>
              <a:endPara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3" t="14831" r="4642" b="28290"/>
            <a:stretch/>
          </p:blipFill>
          <p:spPr>
            <a:xfrm>
              <a:off x="2196912" y="2423387"/>
              <a:ext cx="883727" cy="5515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" name="그룹 10"/>
            <p:cNvGrpSpPr/>
            <p:nvPr/>
          </p:nvGrpSpPr>
          <p:grpSpPr>
            <a:xfrm>
              <a:off x="1950496" y="3300768"/>
              <a:ext cx="8149810" cy="967793"/>
              <a:chOff x="1950496" y="3294359"/>
              <a:chExt cx="8149810" cy="967793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1950496" y="3294359"/>
                <a:ext cx="1575723" cy="967793"/>
                <a:chOff x="841657" y="2270235"/>
                <a:chExt cx="1575723" cy="1050482"/>
              </a:xfrm>
            </p:grpSpPr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657" y="2270235"/>
                  <a:ext cx="1575723" cy="1050482"/>
                </a:xfrm>
                <a:prstGeom prst="rect">
                  <a:avLst/>
                </a:prstGeom>
              </p:spPr>
            </p:pic>
            <p:sp>
              <p:nvSpPr>
                <p:cNvPr id="31" name="직사각형 30"/>
                <p:cNvSpPr/>
                <p:nvPr/>
              </p:nvSpPr>
              <p:spPr>
                <a:xfrm>
                  <a:off x="846382" y="2270235"/>
                  <a:ext cx="1570998" cy="1050482"/>
                </a:xfrm>
                <a:prstGeom prst="rect">
                  <a:avLst/>
                </a:prstGeom>
                <a:solidFill>
                  <a:srgbClr val="212B42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altLang="ko-KR" sz="2400" dirty="0">
                    <a:solidFill>
                      <a:srgbClr val="FFC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sp>
            <p:nvSpPr>
              <p:cNvPr id="29" name="직사각형 28"/>
              <p:cNvSpPr/>
              <p:nvPr/>
            </p:nvSpPr>
            <p:spPr>
              <a:xfrm>
                <a:off x="3337040" y="3294359"/>
                <a:ext cx="6763266" cy="967793"/>
              </a:xfrm>
              <a:prstGeom prst="rect">
                <a:avLst/>
              </a:prstGeom>
              <a:solidFill>
                <a:srgbClr val="4F58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8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ko-KR" altLang="en-US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플랫폼</a:t>
                </a:r>
                <a:r>
                  <a:rPr lang="en-US" altLang="ko-KR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</a:t>
                </a:r>
              </a:p>
              <a:p>
                <a:r>
                  <a:rPr lang="ko-KR" altLang="en-US" sz="2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endParaRPr lang="en-US" altLang="ko-KR" sz="2400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3431626" y="3748545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</a:t>
              </a:r>
              <a:r>
                <a:rPr lang="en-US" altLang="ko-KR" sz="280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PC</a:t>
              </a:r>
              <a:endPara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3" name="Picture 4" descr="pc ic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979" b="39803"/>
            <a:stretch/>
          </p:blipFill>
          <p:spPr bwMode="auto">
            <a:xfrm>
              <a:off x="2228734" y="3428701"/>
              <a:ext cx="815990" cy="711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/>
            <p:cNvGrpSpPr/>
            <p:nvPr/>
          </p:nvGrpSpPr>
          <p:grpSpPr>
            <a:xfrm>
              <a:off x="1950496" y="5471776"/>
              <a:ext cx="8149810" cy="967793"/>
              <a:chOff x="1950496" y="5471776"/>
              <a:chExt cx="8149810" cy="967793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1950496" y="5471776"/>
                <a:ext cx="1481130" cy="967793"/>
                <a:chOff x="841657" y="2270235"/>
                <a:chExt cx="1575723" cy="1050482"/>
              </a:xfrm>
            </p:grpSpPr>
            <p:pic>
              <p:nvPicPr>
                <p:cNvPr id="26" name="그림 25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657" y="2270235"/>
                  <a:ext cx="1575723" cy="1050482"/>
                </a:xfrm>
                <a:prstGeom prst="rect">
                  <a:avLst/>
                </a:prstGeom>
              </p:spPr>
            </p:pic>
            <p:sp>
              <p:nvSpPr>
                <p:cNvPr id="27" name="직사각형 26"/>
                <p:cNvSpPr/>
                <p:nvPr/>
              </p:nvSpPr>
              <p:spPr>
                <a:xfrm>
                  <a:off x="846382" y="2270235"/>
                  <a:ext cx="1570998" cy="1050482"/>
                </a:xfrm>
                <a:prstGeom prst="rect">
                  <a:avLst/>
                </a:prstGeom>
                <a:solidFill>
                  <a:srgbClr val="212B42">
                    <a:alpha val="80000"/>
                  </a:srgbClr>
                </a:solidFill>
                <a:ln w="19050">
                  <a:solidFill>
                    <a:srgbClr val="212B4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altLang="ko-KR" sz="2400" dirty="0">
                    <a:solidFill>
                      <a:srgbClr val="FFC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sp>
            <p:nvSpPr>
              <p:cNvPr id="25" name="직사각형 24"/>
              <p:cNvSpPr/>
              <p:nvPr/>
            </p:nvSpPr>
            <p:spPr>
              <a:xfrm>
                <a:off x="3337040" y="5471776"/>
                <a:ext cx="6763266" cy="967793"/>
              </a:xfrm>
              <a:prstGeom prst="rect">
                <a:avLst/>
              </a:prstGeom>
              <a:solidFill>
                <a:srgbClr val="4F586D"/>
              </a:solidFill>
              <a:ln w="19050">
                <a:solidFill>
                  <a:srgbClr val="4F5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8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ko-KR" altLang="en-US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한 줄 요약</a:t>
                </a:r>
                <a:r>
                  <a:rPr lang="en-US" altLang="ko-KR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</a:t>
                </a:r>
                <a:endParaRPr lang="en-US" altLang="ko-KR" sz="2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ko-KR" altLang="en-US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endParaRPr lang="en-US" altLang="ko-KR" sz="2400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431626" y="5935575"/>
              <a:ext cx="68098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알파벳을 </a:t>
              </a:r>
              <a:r>
                <a:rPr lang="ko-KR" altLang="en-US" sz="2800" dirty="0" err="1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파밍하고</a:t>
              </a:r>
              <a:r>
                <a:rPr lang="ko-KR" altLang="en-US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무기로</a:t>
              </a:r>
              <a:r>
                <a:rPr lang="en-US" altLang="ko-KR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조합하여</a:t>
              </a:r>
              <a:r>
                <a:rPr lang="en-US" altLang="ko-KR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싸운다</a:t>
              </a:r>
              <a:r>
                <a:rPr lang="en-US" altLang="ko-KR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6" name="Picture 6" descr="summary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594" y="5506515"/>
              <a:ext cx="877130" cy="877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그룹 16"/>
            <p:cNvGrpSpPr/>
            <p:nvPr/>
          </p:nvGrpSpPr>
          <p:grpSpPr>
            <a:xfrm>
              <a:off x="1950496" y="4386272"/>
              <a:ext cx="8149810" cy="967793"/>
              <a:chOff x="1950496" y="4383067"/>
              <a:chExt cx="8149810" cy="967793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1950496" y="4383067"/>
                <a:ext cx="1575723" cy="967793"/>
                <a:chOff x="841657" y="2270235"/>
                <a:chExt cx="1575723" cy="1050482"/>
              </a:xfrm>
            </p:grpSpPr>
            <p:pic>
              <p:nvPicPr>
                <p:cNvPr id="22" name="그림 2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657" y="2270235"/>
                  <a:ext cx="1575723" cy="1050482"/>
                </a:xfrm>
                <a:prstGeom prst="rect">
                  <a:avLst/>
                </a:prstGeom>
              </p:spPr>
            </p:pic>
            <p:sp>
              <p:nvSpPr>
                <p:cNvPr id="23" name="직사각형 22"/>
                <p:cNvSpPr/>
                <p:nvPr/>
              </p:nvSpPr>
              <p:spPr>
                <a:xfrm>
                  <a:off x="846382" y="2270235"/>
                  <a:ext cx="1570998" cy="1050482"/>
                </a:xfrm>
                <a:prstGeom prst="rect">
                  <a:avLst/>
                </a:prstGeom>
                <a:solidFill>
                  <a:srgbClr val="212B42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altLang="ko-KR" sz="2400" dirty="0">
                    <a:solidFill>
                      <a:srgbClr val="FFC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sp>
            <p:nvSpPr>
              <p:cNvPr id="21" name="직사각형 20"/>
              <p:cNvSpPr/>
              <p:nvPr/>
            </p:nvSpPr>
            <p:spPr>
              <a:xfrm>
                <a:off x="3337040" y="4383067"/>
                <a:ext cx="6763266" cy="967793"/>
              </a:xfrm>
              <a:prstGeom prst="rect">
                <a:avLst/>
              </a:prstGeom>
              <a:solidFill>
                <a:srgbClr val="4F58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800" b="1" dirty="0" smtClean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ko-KR" altLang="en-US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개발 엔진</a:t>
                </a:r>
                <a:r>
                  <a:rPr lang="en-US" altLang="ko-KR" sz="28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</a:t>
                </a:r>
              </a:p>
              <a:p>
                <a:r>
                  <a:rPr lang="ko-KR" altLang="en-US" sz="2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endParaRPr lang="en-US" altLang="ko-KR" sz="2400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431626" y="4837253"/>
              <a:ext cx="12893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</a:t>
              </a:r>
              <a:r>
                <a:rPr lang="en-US" altLang="ko-KR" sz="280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2800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Unity</a:t>
              </a:r>
              <a:endPara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9" name="Picture 10" descr="https://cdn.iconscout.com/icon/free/png-256/unity-5-555544.png"/>
            <p:cNvPicPr>
              <a:picLocks noChangeAspect="1" noChangeArrowheads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213" y="4480258"/>
              <a:ext cx="736362" cy="73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509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334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42" y="57553"/>
            <a:ext cx="10292316" cy="116988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352006" y="85761"/>
            <a:ext cx="1485460" cy="1197109"/>
            <a:chOff x="5352006" y="85761"/>
            <a:chExt cx="1485460" cy="1197109"/>
          </a:xfrm>
        </p:grpSpPr>
        <p:sp>
          <p:nvSpPr>
            <p:cNvPr id="14" name="TextBox 13"/>
            <p:cNvSpPr txBox="1"/>
            <p:nvPr/>
          </p:nvSpPr>
          <p:spPr>
            <a:xfrm>
              <a:off x="5673869" y="338667"/>
              <a:ext cx="8066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60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52006" y="90311"/>
              <a:ext cx="13773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ROUND 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466852" y="85761"/>
              <a:ext cx="3706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80351" y="913538"/>
              <a:ext cx="1231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FARMING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4" y="60718"/>
            <a:ext cx="10293373" cy="11700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9238309" y="3361"/>
            <a:ext cx="2593682" cy="900752"/>
            <a:chOff x="9238309" y="3361"/>
            <a:chExt cx="2593682" cy="90075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238309" y="3361"/>
              <a:ext cx="2541496" cy="84716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251973" y="222687"/>
              <a:ext cx="158088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KIM JAE HYEONG</a:t>
              </a:r>
              <a:endParaRPr lang="ko-KR" altLang="en-US" sz="13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13" b="11821" l="3783" r="98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2" r="89366" b="86866"/>
            <a:stretch/>
          </p:blipFill>
          <p:spPr>
            <a:xfrm flipH="1">
              <a:off x="10903944" y="3361"/>
              <a:ext cx="928047" cy="900752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4" y="537298"/>
            <a:ext cx="4339973" cy="18890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4899" y="3361"/>
            <a:ext cx="2588792" cy="900752"/>
            <a:chOff x="364899" y="3361"/>
            <a:chExt cx="2588792" cy="90075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195" y="3361"/>
              <a:ext cx="2541496" cy="84716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362342" y="234410"/>
              <a:ext cx="158088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KIM JAE HYEONG</a:t>
              </a:r>
              <a:endParaRPr lang="ko-KR" altLang="en-US" sz="13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13" b="11821" l="3783" r="98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2" r="89366" b="86866"/>
            <a:stretch/>
          </p:blipFill>
          <p:spPr>
            <a:xfrm>
              <a:off x="364899" y="3361"/>
              <a:ext cx="928047" cy="900752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5480351" y="898360"/>
            <a:ext cx="123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FARMING</a:t>
            </a:r>
            <a:endParaRPr lang="ko-KR" altLang="en-US" sz="4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5353114" y="82158"/>
            <a:ext cx="1485460" cy="466215"/>
            <a:chOff x="5341539" y="140033"/>
            <a:chExt cx="1485460" cy="466215"/>
          </a:xfrm>
        </p:grpSpPr>
        <p:sp>
          <p:nvSpPr>
            <p:cNvPr id="42" name="TextBox 41"/>
            <p:cNvSpPr txBox="1"/>
            <p:nvPr/>
          </p:nvSpPr>
          <p:spPr>
            <a:xfrm>
              <a:off x="5341539" y="144583"/>
              <a:ext cx="13773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ROUND 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456385" y="140033"/>
              <a:ext cx="3706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674977" y="335064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60</a:t>
            </a:r>
            <a:endParaRPr lang="ko-KR" altLang="en-US" sz="4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0" y="12281"/>
            <a:ext cx="12192000" cy="683343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0" y="0"/>
            <a:ext cx="12192000" cy="6845719"/>
            <a:chOff x="633306" y="3566098"/>
            <a:chExt cx="12192000" cy="6845719"/>
          </a:xfrm>
        </p:grpSpPr>
        <p:cxnSp>
          <p:nvCxnSpPr>
            <p:cNvPr id="50" name="직선 연결선 49"/>
            <p:cNvCxnSpPr/>
            <p:nvPr/>
          </p:nvCxnSpPr>
          <p:spPr>
            <a:xfrm>
              <a:off x="2126440" y="7046455"/>
              <a:ext cx="9688010" cy="0"/>
            </a:xfrm>
            <a:prstGeom prst="line">
              <a:avLst/>
            </a:prstGeom>
            <a:ln w="28575">
              <a:solidFill>
                <a:srgbClr val="D1FFE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다이아몬드 50"/>
            <p:cNvSpPr/>
            <p:nvPr/>
          </p:nvSpPr>
          <p:spPr>
            <a:xfrm>
              <a:off x="9802946" y="5951139"/>
              <a:ext cx="2161605" cy="2161604"/>
            </a:xfrm>
            <a:prstGeom prst="diamond">
              <a:avLst/>
            </a:prstGeom>
            <a:solidFill>
              <a:srgbClr val="21D4B6"/>
            </a:solidFill>
            <a:ln>
              <a:solidFill>
                <a:srgbClr val="21D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200708" y="6801109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rgbClr val="D1FFE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 시연</a:t>
              </a:r>
              <a:endParaRPr lang="ko-KR" altLang="en-US" sz="2400" b="1" dirty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603864" y="5535640"/>
              <a:ext cx="5597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ln w="3175">
                    <a:solidFill>
                      <a:srgbClr val="D1FFED"/>
                    </a:solidFill>
                  </a:ln>
                  <a:solidFill>
                    <a:srgbClr val="21D4B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4800" b="1" dirty="0">
                <a:ln w="3175">
                  <a:solidFill>
                    <a:srgbClr val="D1FFED"/>
                  </a:solidFill>
                </a:ln>
                <a:solidFill>
                  <a:srgbClr val="21D4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1494062" y="5517308"/>
              <a:ext cx="2161605" cy="2595435"/>
              <a:chOff x="860756" y="1914367"/>
              <a:chExt cx="2161605" cy="2595435"/>
            </a:xfrm>
          </p:grpSpPr>
          <p:grpSp>
            <p:nvGrpSpPr>
              <p:cNvPr id="62" name="그룹 61"/>
              <p:cNvGrpSpPr/>
              <p:nvPr/>
            </p:nvGrpSpPr>
            <p:grpSpPr>
              <a:xfrm>
                <a:off x="860756" y="2348198"/>
                <a:ext cx="2161605" cy="2161604"/>
                <a:chOff x="860756" y="2348198"/>
                <a:chExt cx="2161605" cy="2161604"/>
              </a:xfrm>
            </p:grpSpPr>
            <p:sp>
              <p:nvSpPr>
                <p:cNvPr id="64" name="다이아몬드 63"/>
                <p:cNvSpPr/>
                <p:nvPr/>
              </p:nvSpPr>
              <p:spPr>
                <a:xfrm>
                  <a:off x="860756" y="2348198"/>
                  <a:ext cx="2161605" cy="2161604"/>
                </a:xfrm>
                <a:prstGeom prst="diamond">
                  <a:avLst/>
                </a:prstGeom>
                <a:solidFill>
                  <a:srgbClr val="21D4B6"/>
                </a:solidFill>
                <a:ln>
                  <a:solidFill>
                    <a:srgbClr val="21D4B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D1FFE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258518" y="3198168"/>
                  <a:ext cx="13837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b="1" dirty="0" smtClean="0">
                      <a:solidFill>
                        <a:srgbClr val="D1FFED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게임 개요</a:t>
                  </a:r>
                  <a:endParaRPr lang="ko-KR" altLang="en-US" sz="2400" b="1" dirty="0">
                    <a:solidFill>
                      <a:srgbClr val="D1FFE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1632178" y="1914367"/>
                <a:ext cx="55976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 smtClean="0">
                    <a:ln w="3175">
                      <a:solidFill>
                        <a:srgbClr val="D1FFED"/>
                      </a:solidFill>
                    </a:ln>
                    <a:solidFill>
                      <a:srgbClr val="21D4B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4800" b="1" dirty="0">
                  <a:ln w="3175">
                    <a:solidFill>
                      <a:srgbClr val="D1FFED"/>
                    </a:solidFill>
                  </a:ln>
                  <a:solidFill>
                    <a:srgbClr val="21D4B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9" name="다이아몬드 58"/>
            <p:cNvSpPr/>
            <p:nvPr/>
          </p:nvSpPr>
          <p:spPr>
            <a:xfrm>
              <a:off x="7033318" y="5951139"/>
              <a:ext cx="2161605" cy="2161604"/>
            </a:xfrm>
            <a:prstGeom prst="diamond">
              <a:avLst/>
            </a:prstGeom>
            <a:solidFill>
              <a:srgbClr val="21D4B6"/>
            </a:solidFill>
            <a:ln>
              <a:solidFill>
                <a:srgbClr val="21D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422923" y="6801109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rgbClr val="D1FFE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 특징</a:t>
              </a:r>
              <a:endParaRPr lang="ko-KR" altLang="en-US" sz="2400" b="1" dirty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834236" y="5535640"/>
              <a:ext cx="5597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ln w="3175">
                    <a:solidFill>
                      <a:srgbClr val="D1FFED"/>
                    </a:solidFill>
                  </a:ln>
                  <a:solidFill>
                    <a:srgbClr val="21D4B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sz="4800" b="1" dirty="0">
                <a:ln w="3175">
                  <a:solidFill>
                    <a:srgbClr val="D1FFED"/>
                  </a:solidFill>
                </a:ln>
                <a:solidFill>
                  <a:srgbClr val="21D4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33306" y="3566098"/>
              <a:ext cx="12192000" cy="6845719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다이아몬드 54"/>
            <p:cNvSpPr/>
            <p:nvPr/>
          </p:nvSpPr>
          <p:spPr>
            <a:xfrm>
              <a:off x="4263690" y="5951139"/>
              <a:ext cx="2161605" cy="2161604"/>
            </a:xfrm>
            <a:prstGeom prst="diamond">
              <a:avLst/>
            </a:prstGeom>
            <a:solidFill>
              <a:srgbClr val="21D4B6"/>
            </a:solidFill>
            <a:ln>
              <a:solidFill>
                <a:srgbClr val="21D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107087" y="6801109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D1FFE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UI</a:t>
              </a:r>
              <a:endParaRPr lang="ko-KR" altLang="en-US" sz="2400" b="1" dirty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064608" y="5535640"/>
              <a:ext cx="5597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ln w="3175">
                    <a:solidFill>
                      <a:srgbClr val="D1FFED"/>
                    </a:solidFill>
                  </a:ln>
                  <a:solidFill>
                    <a:srgbClr val="21D4B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4800" b="1" dirty="0">
                <a:ln w="3175">
                  <a:solidFill>
                    <a:srgbClr val="D1FFED"/>
                  </a:solidFill>
                </a:ln>
                <a:solidFill>
                  <a:srgbClr val="21D4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373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2281"/>
            <a:ext cx="12192000" cy="68334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-980347" y="-1329634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21D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UI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42" y="57553"/>
            <a:ext cx="10292316" cy="11698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8309" y="3361"/>
            <a:ext cx="2541496" cy="8471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13" b="11821" l="3783" r="98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" r="89366" b="86866"/>
          <a:stretch/>
        </p:blipFill>
        <p:spPr>
          <a:xfrm flipH="1">
            <a:off x="10903944" y="3361"/>
            <a:ext cx="928047" cy="900752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352006" y="85761"/>
            <a:ext cx="1485460" cy="1177231"/>
            <a:chOff x="5352006" y="85761"/>
            <a:chExt cx="1485460" cy="1177231"/>
          </a:xfrm>
        </p:grpSpPr>
        <p:sp>
          <p:nvSpPr>
            <p:cNvPr id="14" name="TextBox 13"/>
            <p:cNvSpPr txBox="1"/>
            <p:nvPr/>
          </p:nvSpPr>
          <p:spPr>
            <a:xfrm>
              <a:off x="5673869" y="338667"/>
              <a:ext cx="8066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60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52006" y="90311"/>
              <a:ext cx="13773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ROUND 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466852" y="85761"/>
              <a:ext cx="3706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08591" y="893660"/>
              <a:ext cx="974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BATTLE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251973" y="222687"/>
            <a:ext cx="15808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KIM JAE HYEONG</a:t>
            </a:r>
            <a:endParaRPr lang="ko-KR" altLang="en-US" sz="13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34" y="526859"/>
            <a:ext cx="4777064" cy="190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5" y="3361"/>
            <a:ext cx="2541496" cy="84716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62342" y="234410"/>
            <a:ext cx="15808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KIM JAE HYEONG</a:t>
            </a:r>
            <a:endParaRPr lang="ko-KR" altLang="en-US" sz="13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13" b="11821" l="3783" r="98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" r="89366" b="86866"/>
          <a:stretch/>
        </p:blipFill>
        <p:spPr>
          <a:xfrm>
            <a:off x="364899" y="3361"/>
            <a:ext cx="928047" cy="90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-980347" y="-1329634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21D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UI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42" y="57553"/>
            <a:ext cx="10292316" cy="11698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8309" y="3361"/>
            <a:ext cx="2541496" cy="8471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13" b="11821" l="3783" r="98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" r="89366" b="86866"/>
          <a:stretch/>
        </p:blipFill>
        <p:spPr>
          <a:xfrm flipH="1">
            <a:off x="10903944" y="3361"/>
            <a:ext cx="928047" cy="900752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352006" y="85761"/>
            <a:ext cx="1485460" cy="1177231"/>
            <a:chOff x="5352006" y="85761"/>
            <a:chExt cx="1485460" cy="1177231"/>
          </a:xfrm>
        </p:grpSpPr>
        <p:sp>
          <p:nvSpPr>
            <p:cNvPr id="14" name="TextBox 13"/>
            <p:cNvSpPr txBox="1"/>
            <p:nvPr/>
          </p:nvSpPr>
          <p:spPr>
            <a:xfrm>
              <a:off x="5673869" y="338667"/>
              <a:ext cx="8066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60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52006" y="90311"/>
              <a:ext cx="13773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ROUND 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466852" y="85761"/>
              <a:ext cx="3706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08591" y="893660"/>
              <a:ext cx="974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BATTLE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251973" y="222687"/>
            <a:ext cx="15808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KIM JAE HYEONG</a:t>
            </a:r>
            <a:endParaRPr lang="ko-KR" altLang="en-US" sz="13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34" y="526859"/>
            <a:ext cx="4777064" cy="190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5" y="3361"/>
            <a:ext cx="2541496" cy="84716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62342" y="234410"/>
            <a:ext cx="15808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KIM JAE HYEONG</a:t>
            </a:r>
            <a:endParaRPr lang="ko-KR" altLang="en-US" sz="13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13" b="11821" l="3783" r="98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" r="89366" b="86866"/>
          <a:stretch/>
        </p:blipFill>
        <p:spPr>
          <a:xfrm>
            <a:off x="364899" y="3361"/>
            <a:ext cx="928047" cy="90075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2281"/>
            <a:ext cx="12192000" cy="68334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066800" y="493830"/>
            <a:ext cx="10058400" cy="5870340"/>
            <a:chOff x="1066800" y="805086"/>
            <a:chExt cx="10058400" cy="587034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805086"/>
              <a:ext cx="10058400" cy="587034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918543" y="4123329"/>
              <a:ext cx="5116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←</a:t>
              </a:r>
              <a:endParaRPr lang="en-US" altLang="ko-KR" sz="4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918543" y="3812073"/>
            <a:ext cx="511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←</a:t>
            </a:r>
            <a:endParaRPr lang="en-US" altLang="ko-KR" sz="4800" b="1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0" y="12281"/>
            <a:ext cx="12192000" cy="68334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" r="30673" b="44206"/>
          <a:stretch/>
        </p:blipFill>
        <p:spPr>
          <a:xfrm>
            <a:off x="1066800" y="568712"/>
            <a:ext cx="6973229" cy="3200400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066800" y="3500846"/>
            <a:ext cx="7019109" cy="2863324"/>
            <a:chOff x="1066800" y="3812102"/>
            <a:chExt cx="7019109" cy="2863324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224" r="30216"/>
            <a:stretch/>
          </p:blipFill>
          <p:spPr>
            <a:xfrm>
              <a:off x="1066800" y="3812102"/>
              <a:ext cx="7019109" cy="2863324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918543" y="4123329"/>
              <a:ext cx="5116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←</a:t>
              </a:r>
              <a:endParaRPr lang="en-US" altLang="ko-KR" sz="4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918543" y="493830"/>
            <a:ext cx="4206656" cy="5870340"/>
            <a:chOff x="6918543" y="805086"/>
            <a:chExt cx="4206656" cy="5870340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6"/>
            <a:stretch/>
          </p:blipFill>
          <p:spPr>
            <a:xfrm>
              <a:off x="7811588" y="805086"/>
              <a:ext cx="3313611" cy="587034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918543" y="4123329"/>
              <a:ext cx="5116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←</a:t>
              </a:r>
              <a:endParaRPr lang="en-US" altLang="ko-KR" sz="4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6960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24656" y="12281"/>
            <a:ext cx="12241312" cy="68334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32227" y="101600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21D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UI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3457934" y="2926800"/>
            <a:ext cx="5276132" cy="1004400"/>
            <a:chOff x="2125245" y="3312357"/>
            <a:chExt cx="5276132" cy="100440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5245" y="3312357"/>
              <a:ext cx="1004400" cy="10044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111" y="3312357"/>
              <a:ext cx="1004400" cy="10044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044" y="3312357"/>
              <a:ext cx="1004400" cy="10044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178" y="3312357"/>
              <a:ext cx="1004400" cy="1004400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977" y="3312357"/>
              <a:ext cx="1004400" cy="1004400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4483285" y="2624297"/>
            <a:ext cx="2373994" cy="1578926"/>
            <a:chOff x="4531530" y="3949470"/>
            <a:chExt cx="2373994" cy="1578926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476" y="4871253"/>
              <a:ext cx="1619048" cy="65714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0">
              <a:off x="5343776" y="3137224"/>
              <a:ext cx="624805" cy="2249298"/>
            </a:xfrm>
            <a:prstGeom prst="rect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5286476" y="2926800"/>
            <a:ext cx="1619048" cy="1291663"/>
            <a:chOff x="5286476" y="2926800"/>
            <a:chExt cx="1619048" cy="1291663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476" y="3561320"/>
              <a:ext cx="1619048" cy="65714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804" y="2926800"/>
              <a:ext cx="1219048" cy="819048"/>
            </a:xfrm>
            <a:prstGeom prst="rect">
              <a:avLst/>
            </a:prstGeom>
          </p:spPr>
        </p:pic>
      </p:grpSp>
      <p:grpSp>
        <p:nvGrpSpPr>
          <p:cNvPr id="62" name="그룹 61"/>
          <p:cNvGrpSpPr/>
          <p:nvPr/>
        </p:nvGrpSpPr>
        <p:grpSpPr>
          <a:xfrm>
            <a:off x="3981085" y="2923841"/>
            <a:ext cx="4229830" cy="1004400"/>
            <a:chOff x="3981085" y="2923841"/>
            <a:chExt cx="4229830" cy="1004400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228" y="2923841"/>
              <a:ext cx="1004400" cy="1004400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1085" y="2923841"/>
              <a:ext cx="1004400" cy="1004400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515" y="2923841"/>
              <a:ext cx="1004400" cy="1004400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371" y="2923841"/>
              <a:ext cx="1004400" cy="100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50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24656" y="12281"/>
            <a:ext cx="12241312" cy="68334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32227" y="101600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21D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UI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381" y="3546080"/>
            <a:ext cx="1619048" cy="65714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3747681" y="1812051"/>
            <a:ext cx="624805" cy="224929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65" y="3561320"/>
            <a:ext cx="1619048" cy="65714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193" y="2926800"/>
            <a:ext cx="1219048" cy="819048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5286476" y="2926800"/>
            <a:ext cx="1619048" cy="1291663"/>
            <a:chOff x="5286476" y="2926800"/>
            <a:chExt cx="1619048" cy="1291663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476" y="3561320"/>
              <a:ext cx="1619048" cy="65714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804" y="2926800"/>
              <a:ext cx="1219048" cy="819048"/>
            </a:xfrm>
            <a:prstGeom prst="rect">
              <a:avLst/>
            </a:prstGeom>
          </p:spPr>
        </p:pic>
      </p:grpSp>
      <p:pic>
        <p:nvPicPr>
          <p:cNvPr id="35" name="Picture 2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7261877" y="3450632"/>
            <a:ext cx="848038" cy="84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85211">
            <a:off x="3650406" y="1552216"/>
            <a:ext cx="616235" cy="258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2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24656" y="12281"/>
            <a:ext cx="12241312" cy="68334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32227" y="101600"/>
            <a:ext cx="3236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21D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000" b="1" u="sng" dirty="0" smtClean="0">
                <a:solidFill>
                  <a:srgbClr val="21D4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시스템</a:t>
            </a:r>
            <a:endParaRPr lang="en-US" altLang="ko-KR" sz="4000" b="1" u="sng" dirty="0" smtClean="0">
              <a:solidFill>
                <a:srgbClr val="21D4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9640" y="101600"/>
            <a:ext cx="32143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3200" b="1" dirty="0" smtClean="0">
                <a:solidFill>
                  <a:srgbClr val="D1FFED">
                    <a:alpha val="5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파밍</a:t>
            </a:r>
            <a:r>
              <a:rPr lang="en-US" altLang="ko-KR" sz="3200" b="1" dirty="0" smtClean="0">
                <a:solidFill>
                  <a:srgbClr val="D1FFED">
                    <a:alpha val="5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 b="1" dirty="0" smtClean="0">
                <a:solidFill>
                  <a:srgbClr val="D1FFE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조합</a:t>
            </a:r>
            <a:r>
              <a:rPr lang="en-US" altLang="ko-KR" sz="3200" b="1" dirty="0" smtClean="0">
                <a:solidFill>
                  <a:srgbClr val="D1FFED">
                    <a:alpha val="5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 b="1" dirty="0" smtClean="0">
                <a:solidFill>
                  <a:srgbClr val="D1FFED">
                    <a:alpha val="5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전투</a:t>
            </a:r>
            <a:endParaRPr lang="en-US" altLang="ko-KR" sz="3200" b="1" dirty="0" smtClean="0">
              <a:solidFill>
                <a:srgbClr val="D1FFED">
                  <a:alpha val="50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336774" y="2923841"/>
            <a:ext cx="9518453" cy="1004400"/>
            <a:chOff x="2241190" y="2923841"/>
            <a:chExt cx="9518453" cy="10044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5243" y="2923841"/>
              <a:ext cx="1004400" cy="10044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9208" y="2923841"/>
              <a:ext cx="1004400" cy="10044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226" y="2923841"/>
              <a:ext cx="1004400" cy="10044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202" y="2923841"/>
              <a:ext cx="1004400" cy="10044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5214" y="2923841"/>
              <a:ext cx="1004400" cy="10044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190" y="2923841"/>
              <a:ext cx="1004400" cy="10044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232" y="2923841"/>
              <a:ext cx="1004400" cy="10044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7196" y="2923841"/>
              <a:ext cx="1004400" cy="10044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220" y="2923841"/>
              <a:ext cx="1004400" cy="10044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9238" y="2923841"/>
              <a:ext cx="1004400" cy="1004400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476" y="3561951"/>
            <a:ext cx="1619048" cy="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0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3438</TotalTime>
  <Words>269</Words>
  <Application>Microsoft Office PowerPoint</Application>
  <PresentationFormat>사용자 지정</PresentationFormat>
  <Paragraphs>111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굴림</vt:lpstr>
      <vt:lpstr>Arial</vt:lpstr>
      <vt:lpstr>나눔스퀘어 Bold</vt:lpstr>
      <vt:lpstr>나눔바른펜</vt:lpstr>
      <vt:lpstr>맑은 고딕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김건희</dc:creator>
  <cp:lastModifiedBy>hyeon Kang</cp:lastModifiedBy>
  <cp:revision>54</cp:revision>
  <dcterms:created xsi:type="dcterms:W3CDTF">2018-08-22T10:48:32Z</dcterms:created>
  <dcterms:modified xsi:type="dcterms:W3CDTF">2018-08-28T23:51:33Z</dcterms:modified>
</cp:coreProperties>
</file>